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462" r:id="rId2"/>
    <p:sldId id="595" r:id="rId3"/>
    <p:sldId id="460" r:id="rId4"/>
    <p:sldId id="461" r:id="rId5"/>
    <p:sldId id="620" r:id="rId6"/>
    <p:sldId id="621" r:id="rId7"/>
    <p:sldId id="619" r:id="rId8"/>
    <p:sldId id="615" r:id="rId9"/>
    <p:sldId id="616" r:id="rId10"/>
    <p:sldId id="628" r:id="rId11"/>
    <p:sldId id="606" r:id="rId12"/>
    <p:sldId id="607" r:id="rId13"/>
    <p:sldId id="625" r:id="rId14"/>
    <p:sldId id="609" r:id="rId15"/>
    <p:sldId id="610" r:id="rId16"/>
    <p:sldId id="629" r:id="rId17"/>
    <p:sldId id="626" r:id="rId18"/>
    <p:sldId id="600" r:id="rId19"/>
    <p:sldId id="601" r:id="rId20"/>
    <p:sldId id="622" r:id="rId21"/>
    <p:sldId id="334" r:id="rId22"/>
    <p:sldId id="596" r:id="rId23"/>
    <p:sldId id="623" r:id="rId24"/>
    <p:sldId id="612" r:id="rId25"/>
    <p:sldId id="613" r:id="rId26"/>
    <p:sldId id="630" r:id="rId27"/>
    <p:sldId id="603" r:id="rId28"/>
    <p:sldId id="604" r:id="rId29"/>
    <p:sldId id="62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70"/>
    <p:restoredTop sz="69267"/>
  </p:normalViewPr>
  <p:slideViewPr>
    <p:cSldViewPr snapToGrid="0">
      <p:cViewPr varScale="1">
        <p:scale>
          <a:sx n="74" d="100"/>
          <a:sy n="74" d="100"/>
        </p:scale>
        <p:origin x="2024" y="184"/>
      </p:cViewPr>
      <p:guideLst/>
    </p:cSldViewPr>
  </p:slideViewPr>
  <p:notesTextViewPr>
    <p:cViewPr>
      <p:scale>
        <a:sx n="105" d="100"/>
        <a:sy n="10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9AFF18-0675-754B-96BB-07F5558FE980}" type="datetimeFigureOut">
              <a:rPr lang="en-US" smtClean="0"/>
              <a:t>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5C09CC-3650-2B49-AE6D-D2BC629CA8BE}" type="slidenum">
              <a:rPr lang="en-US" smtClean="0"/>
              <a:t>‹#›</a:t>
            </a:fld>
            <a:endParaRPr lang="en-US"/>
          </a:p>
        </p:txBody>
      </p:sp>
    </p:spTree>
    <p:extLst>
      <p:ext uri="{BB962C8B-B14F-4D97-AF65-F5344CB8AC3E}">
        <p14:creationId xmlns:p14="http://schemas.microsoft.com/office/powerpoint/2010/main" val="3752828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600" dirty="0"/>
              <a:t>Today you are going to meet my friends Maggie and Andy. Are you ready to meet them? OK lets meet my friend Maggie first!</a:t>
            </a:r>
          </a:p>
        </p:txBody>
      </p:sp>
    </p:spTree>
    <p:extLst>
      <p:ext uri="{BB962C8B-B14F-4D97-AF65-F5344CB8AC3E}">
        <p14:creationId xmlns:p14="http://schemas.microsoft.com/office/powerpoint/2010/main" val="2394041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Lets see the next project Andy will work on!</a:t>
            </a:r>
          </a:p>
          <a:p>
            <a:endParaRPr lang="en-US" dirty="0"/>
          </a:p>
        </p:txBody>
      </p:sp>
    </p:spTree>
    <p:extLst>
      <p:ext uri="{BB962C8B-B14F-4D97-AF65-F5344CB8AC3E}">
        <p14:creationId xmlns:p14="http://schemas.microsoft.com/office/powerpoint/2010/main" val="1006820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Andy will use for his project [wiggle]! Maggie says, “That’s a skunk! And skunks are for smelling stinky!” Ok, so Andy takes the skunk and uses his supplies to change it. He colored the fur brown and gave it pointy ears. After the changes it looks like...</a:t>
            </a:r>
          </a:p>
        </p:txBody>
      </p:sp>
      <p:sp>
        <p:nvSpPr>
          <p:cNvPr id="4" name="Slide Number Placeholder 3"/>
          <p:cNvSpPr>
            <a:spLocks noGrp="1"/>
          </p:cNvSpPr>
          <p:nvPr>
            <p:ph type="sldNum" sz="quarter" idx="5"/>
          </p:nvPr>
        </p:nvSpPr>
        <p:spPr/>
        <p:txBody>
          <a:bodyPr/>
          <a:lstStyle/>
          <a:p>
            <a:fld id="{376C3B4A-D91E-0D48-986B-A131360DD827}" type="slidenum">
              <a:rPr lang="en-US" smtClean="0"/>
              <a:t>11</a:t>
            </a:fld>
            <a:endParaRPr lang="en-US"/>
          </a:p>
        </p:txBody>
      </p:sp>
    </p:spTree>
    <p:extLst>
      <p:ext uri="{BB962C8B-B14F-4D97-AF65-F5344CB8AC3E}">
        <p14:creationId xmlns:p14="http://schemas.microsoft.com/office/powerpoint/2010/main" val="1910137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Maggie says, “That looks like a squirrel! And squirrels are for eating nuts!” Then Andy [wiggle] says to Maggie, “This isn’t for eating nuts! It is only for smelling stinky!” Ok, so the thing Andy changed looks like [wiggle] this but it is only for smelling stinky! So, what do you think it is? Is it a skunk or a squirrel? </a:t>
            </a:r>
          </a:p>
        </p:txBody>
      </p:sp>
      <p:sp>
        <p:nvSpPr>
          <p:cNvPr id="4" name="Slide Number Placeholder 3"/>
          <p:cNvSpPr>
            <a:spLocks noGrp="1"/>
          </p:cNvSpPr>
          <p:nvPr>
            <p:ph type="sldNum" sz="quarter" idx="5"/>
          </p:nvPr>
        </p:nvSpPr>
        <p:spPr/>
        <p:txBody>
          <a:bodyPr/>
          <a:lstStyle/>
          <a:p>
            <a:fld id="{376C3B4A-D91E-0D48-986B-A131360DD827}" type="slidenum">
              <a:rPr lang="en-US" smtClean="0"/>
              <a:t>12</a:t>
            </a:fld>
            <a:endParaRPr lang="en-US"/>
          </a:p>
        </p:txBody>
      </p:sp>
    </p:spTree>
    <p:extLst>
      <p:ext uri="{BB962C8B-B14F-4D97-AF65-F5344CB8AC3E}">
        <p14:creationId xmlns:p14="http://schemas.microsoft.com/office/powerpoint/2010/main" val="696497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Lets see the next project Andy will work on!</a:t>
            </a:r>
          </a:p>
        </p:txBody>
      </p:sp>
    </p:spTree>
    <p:extLst>
      <p:ext uri="{BB962C8B-B14F-4D97-AF65-F5344CB8AC3E}">
        <p14:creationId xmlns:p14="http://schemas.microsoft.com/office/powerpoint/2010/main" val="2799193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what Andy will use for his project [wiggle]! Maggie says, ”That’s a lamp! And lamps are for providing light!” Ok, so Andy takes the lamp and uses his supplies to change it. He added a handle and made the top wider. After the changes it looks like...</a:t>
            </a:r>
          </a:p>
        </p:txBody>
      </p:sp>
      <p:sp>
        <p:nvSpPr>
          <p:cNvPr id="4" name="Slide Number Placeholder 3"/>
          <p:cNvSpPr>
            <a:spLocks noGrp="1"/>
          </p:cNvSpPr>
          <p:nvPr>
            <p:ph type="sldNum" sz="quarter" idx="5"/>
          </p:nvPr>
        </p:nvSpPr>
        <p:spPr/>
        <p:txBody>
          <a:bodyPr/>
          <a:lstStyle/>
          <a:p>
            <a:fld id="{376C3B4A-D91E-0D48-986B-A131360DD827}" type="slidenum">
              <a:rPr lang="en-US" smtClean="0"/>
              <a:t>14</a:t>
            </a:fld>
            <a:endParaRPr lang="en-US"/>
          </a:p>
        </p:txBody>
      </p:sp>
    </p:spTree>
    <p:extLst>
      <p:ext uri="{BB962C8B-B14F-4D97-AF65-F5344CB8AC3E}">
        <p14:creationId xmlns:p14="http://schemas.microsoft.com/office/powerpoint/2010/main" val="3919449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Maggie says, “That looks like an umbrella! And umbrellas are for protecting you from the rain!” Then Andy [wiggles] says to Maggie, ”This isn’t for protecting you from the rain. It is only for providing light!” Ok, so the thing Andy changed looks like [wiggle] this but it is only for providing light. So, what do you think it is? Is it a lamp or an umbrella?</a:t>
            </a:r>
          </a:p>
        </p:txBody>
      </p:sp>
      <p:sp>
        <p:nvSpPr>
          <p:cNvPr id="4" name="Slide Number Placeholder 3"/>
          <p:cNvSpPr>
            <a:spLocks noGrp="1"/>
          </p:cNvSpPr>
          <p:nvPr>
            <p:ph type="sldNum" sz="quarter" idx="5"/>
          </p:nvPr>
        </p:nvSpPr>
        <p:spPr/>
        <p:txBody>
          <a:bodyPr/>
          <a:lstStyle/>
          <a:p>
            <a:fld id="{376C3B4A-D91E-0D48-986B-A131360DD827}" type="slidenum">
              <a:rPr lang="en-US" smtClean="0"/>
              <a:t>15</a:t>
            </a:fld>
            <a:endParaRPr lang="en-US"/>
          </a:p>
        </p:txBody>
      </p:sp>
    </p:spTree>
    <p:extLst>
      <p:ext uri="{BB962C8B-B14F-4D97-AF65-F5344CB8AC3E}">
        <p14:creationId xmlns:p14="http://schemas.microsoft.com/office/powerpoint/2010/main" val="3318533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Lets see the next project Andy will work on!</a:t>
            </a:r>
          </a:p>
        </p:txBody>
      </p:sp>
    </p:spTree>
    <p:extLst>
      <p:ext uri="{BB962C8B-B14F-4D97-AF65-F5344CB8AC3E}">
        <p14:creationId xmlns:p14="http://schemas.microsoft.com/office/powerpoint/2010/main" val="581312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Andy will use for his project [wiggle]! Maggie says, “That’s a lion! And lions are for roaring!” Ok, so Andy takes the lion and uses his supplies to change it. He put spots on it and gave it hooves. After the changes it looks like...</a:t>
            </a:r>
          </a:p>
        </p:txBody>
      </p:sp>
      <p:sp>
        <p:nvSpPr>
          <p:cNvPr id="4" name="Slide Number Placeholder 3"/>
          <p:cNvSpPr>
            <a:spLocks noGrp="1"/>
          </p:cNvSpPr>
          <p:nvPr>
            <p:ph type="sldNum" sz="quarter" idx="5"/>
          </p:nvPr>
        </p:nvSpPr>
        <p:spPr/>
        <p:txBody>
          <a:bodyPr/>
          <a:lstStyle/>
          <a:p>
            <a:fld id="{376C3B4A-D91E-0D48-986B-A131360DD827}" type="slidenum">
              <a:rPr lang="en-US" smtClean="0"/>
              <a:t>18</a:t>
            </a:fld>
            <a:endParaRPr lang="en-US"/>
          </a:p>
        </p:txBody>
      </p:sp>
    </p:spTree>
    <p:extLst>
      <p:ext uri="{BB962C8B-B14F-4D97-AF65-F5344CB8AC3E}">
        <p14:creationId xmlns:p14="http://schemas.microsoft.com/office/powerpoint/2010/main" val="1711335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Maggie says, “That looks like a cow! And cows are for making milk!” Then Andy [wiggle] says to Maggie, “This isn’t for making milk! It is only for roaring!” Ok, so the thing that Andy changed looks like [wiggle] this but it is only for roaring. So, what do you think it is? Is this a lion or a cow </a:t>
            </a:r>
          </a:p>
        </p:txBody>
      </p:sp>
      <p:sp>
        <p:nvSpPr>
          <p:cNvPr id="4" name="Slide Number Placeholder 3"/>
          <p:cNvSpPr>
            <a:spLocks noGrp="1"/>
          </p:cNvSpPr>
          <p:nvPr>
            <p:ph type="sldNum" sz="quarter" idx="5"/>
          </p:nvPr>
        </p:nvSpPr>
        <p:spPr/>
        <p:txBody>
          <a:bodyPr/>
          <a:lstStyle/>
          <a:p>
            <a:fld id="{376C3B4A-D91E-0D48-986B-A131360DD827}" type="slidenum">
              <a:rPr lang="en-US" smtClean="0"/>
              <a:t>19</a:t>
            </a:fld>
            <a:endParaRPr lang="en-US"/>
          </a:p>
        </p:txBody>
      </p:sp>
    </p:spTree>
    <p:extLst>
      <p:ext uri="{BB962C8B-B14F-4D97-AF65-F5344CB8AC3E}">
        <p14:creationId xmlns:p14="http://schemas.microsoft.com/office/powerpoint/2010/main" val="888960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Lets see the next project Andy will work on!</a:t>
            </a:r>
          </a:p>
        </p:txBody>
      </p:sp>
    </p:spTree>
    <p:extLst>
      <p:ext uri="{BB962C8B-B14F-4D97-AF65-F5344CB8AC3E}">
        <p14:creationId xmlns:p14="http://schemas.microsoft.com/office/powerpoint/2010/main" val="3473121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Maggie! Say high to Maggie. Hi Maggie [wiggle]. Today you and Maggie are going to meet Andy and learn about Andy’s projects. Let’s meet Andy!</a:t>
            </a:r>
          </a:p>
        </p:txBody>
      </p:sp>
      <p:sp>
        <p:nvSpPr>
          <p:cNvPr id="4" name="Slide Number Placeholder 3"/>
          <p:cNvSpPr>
            <a:spLocks noGrp="1"/>
          </p:cNvSpPr>
          <p:nvPr>
            <p:ph type="sldNum" sz="quarter" idx="5"/>
          </p:nvPr>
        </p:nvSpPr>
        <p:spPr/>
        <p:txBody>
          <a:bodyPr/>
          <a:lstStyle/>
          <a:p>
            <a:fld id="{376C3B4A-D91E-0D48-986B-A131360DD827}" type="slidenum">
              <a:rPr lang="en-US" smtClean="0"/>
              <a:t>2</a:t>
            </a:fld>
            <a:endParaRPr lang="en-US"/>
          </a:p>
        </p:txBody>
      </p:sp>
    </p:spTree>
    <p:extLst>
      <p:ext uri="{BB962C8B-B14F-4D97-AF65-F5344CB8AC3E}">
        <p14:creationId xmlns:p14="http://schemas.microsoft.com/office/powerpoint/2010/main" val="3922135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what Andy will use for his project [wiggle]!  Maggie says, that’s a birdfeeder! And birdfeeders are for feeding birds! OK so Andy takes the birdfeeder and uses his supplies to change it. He flattened it some and made it wider. He also added a handle to it.  After the changes it looked like….</a:t>
            </a:r>
          </a:p>
          <a:p>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21</a:t>
            </a:fld>
            <a:endParaRPr lang="en-US"/>
          </a:p>
        </p:txBody>
      </p:sp>
    </p:spTree>
    <p:extLst>
      <p:ext uri="{BB962C8B-B14F-4D97-AF65-F5344CB8AC3E}">
        <p14:creationId xmlns:p14="http://schemas.microsoft.com/office/powerpoint/2010/main" val="711055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Maggie says, that looks like a coffee pot! And coffee pots are for holding coffee! Then Andy [wiggle] says to Maggie, ”This isn’t for holding coffee!”. It is only for feeding birds! Ok so the thing Andy changed looks like [wiggle] this but it is only for feeding birds. So what do you think it is? Is it a bird feeder or a coffee pot.</a:t>
            </a:r>
          </a:p>
        </p:txBody>
      </p:sp>
      <p:sp>
        <p:nvSpPr>
          <p:cNvPr id="4" name="Slide Number Placeholder 3"/>
          <p:cNvSpPr>
            <a:spLocks noGrp="1"/>
          </p:cNvSpPr>
          <p:nvPr>
            <p:ph type="sldNum" sz="quarter" idx="5"/>
          </p:nvPr>
        </p:nvSpPr>
        <p:spPr/>
        <p:txBody>
          <a:bodyPr/>
          <a:lstStyle/>
          <a:p>
            <a:fld id="{376C3B4A-D91E-0D48-986B-A131360DD827}" type="slidenum">
              <a:rPr lang="en-US" smtClean="0"/>
              <a:t>22</a:t>
            </a:fld>
            <a:endParaRPr lang="en-US"/>
          </a:p>
        </p:txBody>
      </p:sp>
    </p:spTree>
    <p:extLst>
      <p:ext uri="{BB962C8B-B14F-4D97-AF65-F5344CB8AC3E}">
        <p14:creationId xmlns:p14="http://schemas.microsoft.com/office/powerpoint/2010/main" val="400608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Lets see the next project Andy will work on!</a:t>
            </a:r>
          </a:p>
        </p:txBody>
      </p:sp>
    </p:spTree>
    <p:extLst>
      <p:ext uri="{BB962C8B-B14F-4D97-AF65-F5344CB8AC3E}">
        <p14:creationId xmlns:p14="http://schemas.microsoft.com/office/powerpoint/2010/main" val="2668571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what Andy will use for his project [wiggle] !  Maggie says, that’s a plate! And plates are for eating on! OK so Andy takes the plate and uses his supplies to change it. He flattened it and then painted numbers on it and added hands. After the changes it looked like….</a:t>
            </a:r>
          </a:p>
        </p:txBody>
      </p:sp>
      <p:sp>
        <p:nvSpPr>
          <p:cNvPr id="4" name="Slide Number Placeholder 3"/>
          <p:cNvSpPr>
            <a:spLocks noGrp="1"/>
          </p:cNvSpPr>
          <p:nvPr>
            <p:ph type="sldNum" sz="quarter" idx="5"/>
          </p:nvPr>
        </p:nvSpPr>
        <p:spPr/>
        <p:txBody>
          <a:bodyPr/>
          <a:lstStyle/>
          <a:p>
            <a:fld id="{376C3B4A-D91E-0D48-986B-A131360DD827}" type="slidenum">
              <a:rPr lang="en-US" smtClean="0"/>
              <a:t>24</a:t>
            </a:fld>
            <a:endParaRPr lang="en-US"/>
          </a:p>
        </p:txBody>
      </p:sp>
    </p:spTree>
    <p:extLst>
      <p:ext uri="{BB962C8B-B14F-4D97-AF65-F5344CB8AC3E}">
        <p14:creationId xmlns:p14="http://schemas.microsoft.com/office/powerpoint/2010/main" val="23728626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Maggie says, that looks like a clock! And clocks are for telling time! Then Andy [wiggle] says to Maggie, ”This isn’t for telling time!”. It’s only for eating on! Ok so the thing Andy changed looks like [wiggle] this but it is only for eating on. So what do you think it is? Is it a plate or a clock?</a:t>
            </a:r>
          </a:p>
        </p:txBody>
      </p:sp>
      <p:sp>
        <p:nvSpPr>
          <p:cNvPr id="4" name="Slide Number Placeholder 3"/>
          <p:cNvSpPr>
            <a:spLocks noGrp="1"/>
          </p:cNvSpPr>
          <p:nvPr>
            <p:ph type="sldNum" sz="quarter" idx="5"/>
          </p:nvPr>
        </p:nvSpPr>
        <p:spPr/>
        <p:txBody>
          <a:bodyPr/>
          <a:lstStyle/>
          <a:p>
            <a:fld id="{376C3B4A-D91E-0D48-986B-A131360DD827}" type="slidenum">
              <a:rPr lang="en-US" smtClean="0"/>
              <a:t>25</a:t>
            </a:fld>
            <a:endParaRPr lang="en-US"/>
          </a:p>
        </p:txBody>
      </p:sp>
    </p:spTree>
    <p:extLst>
      <p:ext uri="{BB962C8B-B14F-4D97-AF65-F5344CB8AC3E}">
        <p14:creationId xmlns:p14="http://schemas.microsoft.com/office/powerpoint/2010/main" val="2668051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Lets see the next project Andy will work on!</a:t>
            </a:r>
          </a:p>
        </p:txBody>
      </p:sp>
    </p:spTree>
    <p:extLst>
      <p:ext uri="{BB962C8B-B14F-4D97-AF65-F5344CB8AC3E}">
        <p14:creationId xmlns:p14="http://schemas.microsoft.com/office/powerpoint/2010/main" val="3356622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what Andy will use for his project [wiggle]!  Maggie says, that’s a bee! And bees are for making honey! OK so Andy takes the bee and uses his supplies to change it. He removed its wings and antennae, lengthen its legs and added a new pair of legs. After the changes it looked like….</a:t>
            </a:r>
          </a:p>
          <a:p>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27</a:t>
            </a:fld>
            <a:endParaRPr lang="en-US"/>
          </a:p>
        </p:txBody>
      </p:sp>
    </p:spTree>
    <p:extLst>
      <p:ext uri="{BB962C8B-B14F-4D97-AF65-F5344CB8AC3E}">
        <p14:creationId xmlns:p14="http://schemas.microsoft.com/office/powerpoint/2010/main" val="2980979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Maggie says, that looks like a spider! And spiders are for making webs! Then Andy [wiggle] says to Maggie, ”This isn’t for making webs!”. It is only for making honey! Ok so the thing Andy changed looks like [wiggle] this but it is only for making honey. So what do you think it is? Is it a bee or a spider?</a:t>
            </a:r>
          </a:p>
        </p:txBody>
      </p:sp>
      <p:sp>
        <p:nvSpPr>
          <p:cNvPr id="4" name="Slide Number Placeholder 3"/>
          <p:cNvSpPr>
            <a:spLocks noGrp="1"/>
          </p:cNvSpPr>
          <p:nvPr>
            <p:ph type="sldNum" sz="quarter" idx="5"/>
          </p:nvPr>
        </p:nvSpPr>
        <p:spPr/>
        <p:txBody>
          <a:bodyPr/>
          <a:lstStyle/>
          <a:p>
            <a:fld id="{376C3B4A-D91E-0D48-986B-A131360DD827}" type="slidenum">
              <a:rPr lang="en-US" smtClean="0"/>
              <a:t>28</a:t>
            </a:fld>
            <a:endParaRPr lang="en-US"/>
          </a:p>
        </p:txBody>
      </p:sp>
    </p:spTree>
    <p:extLst>
      <p:ext uri="{BB962C8B-B14F-4D97-AF65-F5344CB8AC3E}">
        <p14:creationId xmlns:p14="http://schemas.microsoft.com/office/powerpoint/2010/main" val="23383979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Lets see the next project Andy will work on!</a:t>
            </a:r>
          </a:p>
        </p:txBody>
      </p:sp>
    </p:spTree>
    <p:extLst>
      <p:ext uri="{BB962C8B-B14F-4D97-AF65-F5344CB8AC3E}">
        <p14:creationId xmlns:p14="http://schemas.microsoft.com/office/powerpoint/2010/main" val="735217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Andy! Say hi to Andy. Hi Andy [wiggle]! Andy has lots of supplies for his projects. And he wants to show them to you and Maggie! Let’s see his supplies!</a:t>
            </a:r>
          </a:p>
        </p:txBody>
      </p:sp>
      <p:sp>
        <p:nvSpPr>
          <p:cNvPr id="4" name="Slide Number Placeholder 3"/>
          <p:cNvSpPr>
            <a:spLocks noGrp="1"/>
          </p:cNvSpPr>
          <p:nvPr>
            <p:ph type="sldNum" sz="quarter" idx="5"/>
          </p:nvPr>
        </p:nvSpPr>
        <p:spPr/>
        <p:txBody>
          <a:bodyPr/>
          <a:lstStyle/>
          <a:p>
            <a:fld id="{376C3B4A-D91E-0D48-986B-A131360DD827}" type="slidenum">
              <a:rPr lang="en-US" smtClean="0"/>
              <a:t>3</a:t>
            </a:fld>
            <a:endParaRPr lang="en-US"/>
          </a:p>
        </p:txBody>
      </p:sp>
    </p:spTree>
    <p:extLst>
      <p:ext uri="{BB962C8B-B14F-4D97-AF65-F5344CB8AC3E}">
        <p14:creationId xmlns:p14="http://schemas.microsoft.com/office/powerpoint/2010/main" val="164174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 at all of the supplies that Andy has for his projects! He has crayons, paper and even tools and a toolbox! For his first project, Andy wants to change something with his supplies.  Let’s see what Andy will use for his project.</a:t>
            </a:r>
          </a:p>
        </p:txBody>
      </p:sp>
    </p:spTree>
    <p:extLst>
      <p:ext uri="{BB962C8B-B14F-4D97-AF65-F5344CB8AC3E}">
        <p14:creationId xmlns:p14="http://schemas.microsoft.com/office/powerpoint/2010/main" val="687372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what Andy will use for his project [wiggle]!  Maggie says, that’s a chicken! And chickens are for laying eggs! OK so Andy takes the chicken and uses his supplies to change it. He took away its feathers and gave it two more legs and a tail. After the changes it looked like….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5</a:t>
            </a:fld>
            <a:endParaRPr lang="en-US"/>
          </a:p>
        </p:txBody>
      </p:sp>
    </p:spTree>
    <p:extLst>
      <p:ext uri="{BB962C8B-B14F-4D97-AF65-F5344CB8AC3E}">
        <p14:creationId xmlns:p14="http://schemas.microsoft.com/office/powerpoint/2010/main" val="1633682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Maggie says, that looks like a monkey! And monkeys are for swinging from trees! Then Andy [wiggle] says to Maggie, “This isn’t for swinging from trees.” It is only for laying eggs!” Okay, so the thing that Andy changed looks like [wiggle] this, but it is only for laying eggs. So, what do you think it is? Is this a chicken or a monkey? </a:t>
            </a:r>
          </a:p>
        </p:txBody>
      </p:sp>
      <p:sp>
        <p:nvSpPr>
          <p:cNvPr id="4" name="Slide Number Placeholder 3"/>
          <p:cNvSpPr>
            <a:spLocks noGrp="1"/>
          </p:cNvSpPr>
          <p:nvPr>
            <p:ph type="sldNum" sz="quarter" idx="5"/>
          </p:nvPr>
        </p:nvSpPr>
        <p:spPr/>
        <p:txBody>
          <a:bodyPr/>
          <a:lstStyle/>
          <a:p>
            <a:fld id="{376C3B4A-D91E-0D48-986B-A131360DD827}" type="slidenum">
              <a:rPr lang="en-US" smtClean="0"/>
              <a:t>6</a:t>
            </a:fld>
            <a:endParaRPr lang="en-US"/>
          </a:p>
        </p:txBody>
      </p:sp>
    </p:spTree>
    <p:extLst>
      <p:ext uri="{BB962C8B-B14F-4D97-AF65-F5344CB8AC3E}">
        <p14:creationId xmlns:p14="http://schemas.microsoft.com/office/powerpoint/2010/main" val="3158629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Thanks! Lets see the next project Andy will work on!</a:t>
            </a:r>
          </a:p>
        </p:txBody>
      </p:sp>
    </p:spTree>
    <p:extLst>
      <p:ext uri="{BB962C8B-B14F-4D97-AF65-F5344CB8AC3E}">
        <p14:creationId xmlns:p14="http://schemas.microsoft.com/office/powerpoint/2010/main" val="2885862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what Andy will use for his project [wiggle]! Maggie says, that’s a sink! And sinks are for washing your hands! OK so Andy takes the sink and uses his supplies to change it. He made it rounder and added a handle and lid to it. After the changes it looks like….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76C3B4A-D91E-0D48-986B-A131360DD827}" type="slidenum">
              <a:rPr lang="en-US" smtClean="0"/>
              <a:t>8</a:t>
            </a:fld>
            <a:endParaRPr lang="en-US"/>
          </a:p>
        </p:txBody>
      </p:sp>
    </p:spTree>
    <p:extLst>
      <p:ext uri="{BB962C8B-B14F-4D97-AF65-F5344CB8AC3E}">
        <p14:creationId xmlns:p14="http://schemas.microsoft.com/office/powerpoint/2010/main" val="1328096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Maggie says, that looks like a toilet! And toilets are for going to the bathroom! Then Andy [wiggle] says to Maggie, ”This isn’t for going to the bathroom”. It’s only for washing your hands! Ok so the thing Andy changed looks like [wiggle] this but it’s only for washing your hands. So what do you think it is? Is it a sink or a toilet?</a:t>
            </a:r>
          </a:p>
        </p:txBody>
      </p:sp>
      <p:sp>
        <p:nvSpPr>
          <p:cNvPr id="4" name="Slide Number Placeholder 3"/>
          <p:cNvSpPr>
            <a:spLocks noGrp="1"/>
          </p:cNvSpPr>
          <p:nvPr>
            <p:ph type="sldNum" sz="quarter" idx="5"/>
          </p:nvPr>
        </p:nvSpPr>
        <p:spPr/>
        <p:txBody>
          <a:bodyPr/>
          <a:lstStyle/>
          <a:p>
            <a:fld id="{376C3B4A-D91E-0D48-986B-A131360DD827}" type="slidenum">
              <a:rPr lang="en-US" smtClean="0"/>
              <a:t>9</a:t>
            </a:fld>
            <a:endParaRPr lang="en-US"/>
          </a:p>
        </p:txBody>
      </p:sp>
    </p:spTree>
    <p:extLst>
      <p:ext uri="{BB962C8B-B14F-4D97-AF65-F5344CB8AC3E}">
        <p14:creationId xmlns:p14="http://schemas.microsoft.com/office/powerpoint/2010/main" val="2455654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D3413-91EA-C565-1FB8-8EC7B14F2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1FD0AE-8872-3CAB-00DB-FFCD54B803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C050C9-3001-D177-D262-12B9BE55F9BF}"/>
              </a:ext>
            </a:extLst>
          </p:cNvPr>
          <p:cNvSpPr>
            <a:spLocks noGrp="1"/>
          </p:cNvSpPr>
          <p:nvPr>
            <p:ph type="dt" sz="half" idx="10"/>
          </p:nvPr>
        </p:nvSpPr>
        <p:spPr/>
        <p:txBody>
          <a:bodyPr/>
          <a:lstStyle/>
          <a:p>
            <a:fld id="{504CC158-950A-C849-B6B1-1DA2E1157843}" type="datetimeFigureOut">
              <a:rPr lang="en-US" smtClean="0"/>
              <a:t>1/8/24</a:t>
            </a:fld>
            <a:endParaRPr lang="en-US"/>
          </a:p>
        </p:txBody>
      </p:sp>
      <p:sp>
        <p:nvSpPr>
          <p:cNvPr id="5" name="Footer Placeholder 4">
            <a:extLst>
              <a:ext uri="{FF2B5EF4-FFF2-40B4-BE49-F238E27FC236}">
                <a16:creationId xmlns:a16="http://schemas.microsoft.com/office/drawing/2014/main" id="{3C8CC10B-1758-5996-D987-BAF7765A80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2FDC3C-939A-DB1D-DAC0-EE7B55FAA3C7}"/>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3265149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FAF7E-3C24-24CC-578F-640F443786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DC300C-82B8-CFC4-8475-E89DC90408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51CA1-13D3-2399-2F2A-2E753C5E5B2A}"/>
              </a:ext>
            </a:extLst>
          </p:cNvPr>
          <p:cNvSpPr>
            <a:spLocks noGrp="1"/>
          </p:cNvSpPr>
          <p:nvPr>
            <p:ph type="dt" sz="half" idx="10"/>
          </p:nvPr>
        </p:nvSpPr>
        <p:spPr/>
        <p:txBody>
          <a:bodyPr/>
          <a:lstStyle/>
          <a:p>
            <a:fld id="{504CC158-950A-C849-B6B1-1DA2E1157843}" type="datetimeFigureOut">
              <a:rPr lang="en-US" smtClean="0"/>
              <a:t>1/8/24</a:t>
            </a:fld>
            <a:endParaRPr lang="en-US"/>
          </a:p>
        </p:txBody>
      </p:sp>
      <p:sp>
        <p:nvSpPr>
          <p:cNvPr id="5" name="Footer Placeholder 4">
            <a:extLst>
              <a:ext uri="{FF2B5EF4-FFF2-40B4-BE49-F238E27FC236}">
                <a16:creationId xmlns:a16="http://schemas.microsoft.com/office/drawing/2014/main" id="{FF86A2DB-A11A-07B3-06E2-585226058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70C679-930E-2D60-7A08-B9554F365871}"/>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1104245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EB7943-026E-34C6-62D8-810D7CB1C6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90A828-30A4-9EF9-32C3-3AF3A9F84F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171EBF-536D-014B-DC21-1C0687E35815}"/>
              </a:ext>
            </a:extLst>
          </p:cNvPr>
          <p:cNvSpPr>
            <a:spLocks noGrp="1"/>
          </p:cNvSpPr>
          <p:nvPr>
            <p:ph type="dt" sz="half" idx="10"/>
          </p:nvPr>
        </p:nvSpPr>
        <p:spPr/>
        <p:txBody>
          <a:bodyPr/>
          <a:lstStyle/>
          <a:p>
            <a:fld id="{504CC158-950A-C849-B6B1-1DA2E1157843}" type="datetimeFigureOut">
              <a:rPr lang="en-US" smtClean="0"/>
              <a:t>1/8/24</a:t>
            </a:fld>
            <a:endParaRPr lang="en-US"/>
          </a:p>
        </p:txBody>
      </p:sp>
      <p:sp>
        <p:nvSpPr>
          <p:cNvPr id="5" name="Footer Placeholder 4">
            <a:extLst>
              <a:ext uri="{FF2B5EF4-FFF2-40B4-BE49-F238E27FC236}">
                <a16:creationId xmlns:a16="http://schemas.microsoft.com/office/drawing/2014/main" id="{4EEA0331-0F53-4988-F4AD-EDB5FED7EF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3B4BB7-A6D4-5AEE-D3D5-3D9E21EAD3C6}"/>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4271872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68311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D8A68-444E-C365-91A6-4EF12DBD1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CE911F-19EC-2566-B778-4038AEE1A9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6045A5-3BFB-B40E-A245-3531A4BD4C79}"/>
              </a:ext>
            </a:extLst>
          </p:cNvPr>
          <p:cNvSpPr>
            <a:spLocks noGrp="1"/>
          </p:cNvSpPr>
          <p:nvPr>
            <p:ph type="dt" sz="half" idx="10"/>
          </p:nvPr>
        </p:nvSpPr>
        <p:spPr/>
        <p:txBody>
          <a:bodyPr/>
          <a:lstStyle/>
          <a:p>
            <a:fld id="{504CC158-950A-C849-B6B1-1DA2E1157843}" type="datetimeFigureOut">
              <a:rPr lang="en-US" smtClean="0"/>
              <a:t>1/8/24</a:t>
            </a:fld>
            <a:endParaRPr lang="en-US"/>
          </a:p>
        </p:txBody>
      </p:sp>
      <p:sp>
        <p:nvSpPr>
          <p:cNvPr id="5" name="Footer Placeholder 4">
            <a:extLst>
              <a:ext uri="{FF2B5EF4-FFF2-40B4-BE49-F238E27FC236}">
                <a16:creationId xmlns:a16="http://schemas.microsoft.com/office/drawing/2014/main" id="{38891040-704F-4581-697B-33E8FAE388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6F15B4-2E8C-58D4-42DB-7800232226DC}"/>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3342974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F4ADE-1D84-80CA-6017-B7D0118824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51AA34-4C4F-4404-6FDB-EDF9BE2715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F4D838-7914-81AF-F510-8E38A2F67D3D}"/>
              </a:ext>
            </a:extLst>
          </p:cNvPr>
          <p:cNvSpPr>
            <a:spLocks noGrp="1"/>
          </p:cNvSpPr>
          <p:nvPr>
            <p:ph type="dt" sz="half" idx="10"/>
          </p:nvPr>
        </p:nvSpPr>
        <p:spPr/>
        <p:txBody>
          <a:bodyPr/>
          <a:lstStyle/>
          <a:p>
            <a:fld id="{504CC158-950A-C849-B6B1-1DA2E1157843}" type="datetimeFigureOut">
              <a:rPr lang="en-US" smtClean="0"/>
              <a:t>1/8/24</a:t>
            </a:fld>
            <a:endParaRPr lang="en-US"/>
          </a:p>
        </p:txBody>
      </p:sp>
      <p:sp>
        <p:nvSpPr>
          <p:cNvPr id="5" name="Footer Placeholder 4">
            <a:extLst>
              <a:ext uri="{FF2B5EF4-FFF2-40B4-BE49-F238E27FC236}">
                <a16:creationId xmlns:a16="http://schemas.microsoft.com/office/drawing/2014/main" id="{11A47928-463E-6617-A73A-885F4DDF51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86138-AAA9-151A-55EC-12FAAD70B19A}"/>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1788873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3949-6745-8290-2C68-4D9DA96F91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0DC022-A2D0-EDB8-04FC-9A6D48E703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495C14-9F5A-D0AB-1BCB-9A05CF6566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C5AD6F-1BAE-E03F-8D39-F7AA492C9DCC}"/>
              </a:ext>
            </a:extLst>
          </p:cNvPr>
          <p:cNvSpPr>
            <a:spLocks noGrp="1"/>
          </p:cNvSpPr>
          <p:nvPr>
            <p:ph type="dt" sz="half" idx="10"/>
          </p:nvPr>
        </p:nvSpPr>
        <p:spPr/>
        <p:txBody>
          <a:bodyPr/>
          <a:lstStyle/>
          <a:p>
            <a:fld id="{504CC158-950A-C849-B6B1-1DA2E1157843}" type="datetimeFigureOut">
              <a:rPr lang="en-US" smtClean="0"/>
              <a:t>1/8/24</a:t>
            </a:fld>
            <a:endParaRPr lang="en-US"/>
          </a:p>
        </p:txBody>
      </p:sp>
      <p:sp>
        <p:nvSpPr>
          <p:cNvPr id="6" name="Footer Placeholder 5">
            <a:extLst>
              <a:ext uri="{FF2B5EF4-FFF2-40B4-BE49-F238E27FC236}">
                <a16:creationId xmlns:a16="http://schemas.microsoft.com/office/drawing/2014/main" id="{E5899939-0FA7-87DC-2109-AF68B63659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F24823-A879-9563-A272-B399AE3D14EF}"/>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2354510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846EA-2620-325A-EE15-D72D9C8FCD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9495AD-DA0B-5315-CC80-69EC9CA3F1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64AF1F-4D27-579E-C329-D7CF22475F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94B44E-1D0B-A707-1426-4F1AF1F16C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5BD6F3-51A5-1012-3A2A-2FA1B842C5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7F62F8-D349-953D-48E0-D2729D18AC99}"/>
              </a:ext>
            </a:extLst>
          </p:cNvPr>
          <p:cNvSpPr>
            <a:spLocks noGrp="1"/>
          </p:cNvSpPr>
          <p:nvPr>
            <p:ph type="dt" sz="half" idx="10"/>
          </p:nvPr>
        </p:nvSpPr>
        <p:spPr/>
        <p:txBody>
          <a:bodyPr/>
          <a:lstStyle/>
          <a:p>
            <a:fld id="{504CC158-950A-C849-B6B1-1DA2E1157843}" type="datetimeFigureOut">
              <a:rPr lang="en-US" smtClean="0"/>
              <a:t>1/8/24</a:t>
            </a:fld>
            <a:endParaRPr lang="en-US"/>
          </a:p>
        </p:txBody>
      </p:sp>
      <p:sp>
        <p:nvSpPr>
          <p:cNvPr id="8" name="Footer Placeholder 7">
            <a:extLst>
              <a:ext uri="{FF2B5EF4-FFF2-40B4-BE49-F238E27FC236}">
                <a16:creationId xmlns:a16="http://schemas.microsoft.com/office/drawing/2014/main" id="{A7809DB1-FE15-3673-7ECA-4A4F0CAA46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5B60FF-AB9B-BAEB-8298-5F6D8ABA1CFE}"/>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1418709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F440-67ED-CAE2-3C80-E5C0B0EE64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79875-D6C2-2B91-98B6-BCBCA448D627}"/>
              </a:ext>
            </a:extLst>
          </p:cNvPr>
          <p:cNvSpPr>
            <a:spLocks noGrp="1"/>
          </p:cNvSpPr>
          <p:nvPr>
            <p:ph type="dt" sz="half" idx="10"/>
          </p:nvPr>
        </p:nvSpPr>
        <p:spPr/>
        <p:txBody>
          <a:bodyPr/>
          <a:lstStyle/>
          <a:p>
            <a:fld id="{504CC158-950A-C849-B6B1-1DA2E1157843}" type="datetimeFigureOut">
              <a:rPr lang="en-US" smtClean="0"/>
              <a:t>1/8/24</a:t>
            </a:fld>
            <a:endParaRPr lang="en-US"/>
          </a:p>
        </p:txBody>
      </p:sp>
      <p:sp>
        <p:nvSpPr>
          <p:cNvPr id="4" name="Footer Placeholder 3">
            <a:extLst>
              <a:ext uri="{FF2B5EF4-FFF2-40B4-BE49-F238E27FC236}">
                <a16:creationId xmlns:a16="http://schemas.microsoft.com/office/drawing/2014/main" id="{3F1850FD-48E9-6AAB-A990-02CC523CE9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E84B8A-0708-48A3-4EA3-EC6042D879C2}"/>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2432994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05B79E-6ABF-4A96-1501-1ED3F4DDFEB8}"/>
              </a:ext>
            </a:extLst>
          </p:cNvPr>
          <p:cNvSpPr>
            <a:spLocks noGrp="1"/>
          </p:cNvSpPr>
          <p:nvPr>
            <p:ph type="dt" sz="half" idx="10"/>
          </p:nvPr>
        </p:nvSpPr>
        <p:spPr/>
        <p:txBody>
          <a:bodyPr/>
          <a:lstStyle/>
          <a:p>
            <a:fld id="{504CC158-950A-C849-B6B1-1DA2E1157843}" type="datetimeFigureOut">
              <a:rPr lang="en-US" smtClean="0"/>
              <a:t>1/8/24</a:t>
            </a:fld>
            <a:endParaRPr lang="en-US"/>
          </a:p>
        </p:txBody>
      </p:sp>
      <p:sp>
        <p:nvSpPr>
          <p:cNvPr id="3" name="Footer Placeholder 2">
            <a:extLst>
              <a:ext uri="{FF2B5EF4-FFF2-40B4-BE49-F238E27FC236}">
                <a16:creationId xmlns:a16="http://schemas.microsoft.com/office/drawing/2014/main" id="{05C855AD-7FA4-D979-9F6D-65019309C4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2E382D-A7C6-DF5E-2869-2E78C0548926}"/>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26746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FEEF7-AD32-A45A-6746-494E2208A3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4ADFCD-FCCA-CF82-CB2E-D9F6D9DB62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CE5A11-CF74-E440-6FC0-6E9C8AB72D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2CF566-0C07-53D4-E302-2AACCB39DAF9}"/>
              </a:ext>
            </a:extLst>
          </p:cNvPr>
          <p:cNvSpPr>
            <a:spLocks noGrp="1"/>
          </p:cNvSpPr>
          <p:nvPr>
            <p:ph type="dt" sz="half" idx="10"/>
          </p:nvPr>
        </p:nvSpPr>
        <p:spPr/>
        <p:txBody>
          <a:bodyPr/>
          <a:lstStyle/>
          <a:p>
            <a:fld id="{504CC158-950A-C849-B6B1-1DA2E1157843}" type="datetimeFigureOut">
              <a:rPr lang="en-US" smtClean="0"/>
              <a:t>1/8/24</a:t>
            </a:fld>
            <a:endParaRPr lang="en-US"/>
          </a:p>
        </p:txBody>
      </p:sp>
      <p:sp>
        <p:nvSpPr>
          <p:cNvPr id="6" name="Footer Placeholder 5">
            <a:extLst>
              <a:ext uri="{FF2B5EF4-FFF2-40B4-BE49-F238E27FC236}">
                <a16:creationId xmlns:a16="http://schemas.microsoft.com/office/drawing/2014/main" id="{718CEDDE-5839-6C72-D642-E7D7879C6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6F556-3015-B8DA-3E8C-FA3A3CFD0288}"/>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2319816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DAA50-277A-D070-B6B8-8B0D3AE608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732532-344B-BDB3-B698-466725B69D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5A7410-69CD-2A55-6941-9B91819927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EAB797-3A62-9CB5-A396-0162991802CA}"/>
              </a:ext>
            </a:extLst>
          </p:cNvPr>
          <p:cNvSpPr>
            <a:spLocks noGrp="1"/>
          </p:cNvSpPr>
          <p:nvPr>
            <p:ph type="dt" sz="half" idx="10"/>
          </p:nvPr>
        </p:nvSpPr>
        <p:spPr/>
        <p:txBody>
          <a:bodyPr/>
          <a:lstStyle/>
          <a:p>
            <a:fld id="{504CC158-950A-C849-B6B1-1DA2E1157843}" type="datetimeFigureOut">
              <a:rPr lang="en-US" smtClean="0"/>
              <a:t>1/8/24</a:t>
            </a:fld>
            <a:endParaRPr lang="en-US"/>
          </a:p>
        </p:txBody>
      </p:sp>
      <p:sp>
        <p:nvSpPr>
          <p:cNvPr id="6" name="Footer Placeholder 5">
            <a:extLst>
              <a:ext uri="{FF2B5EF4-FFF2-40B4-BE49-F238E27FC236}">
                <a16:creationId xmlns:a16="http://schemas.microsoft.com/office/drawing/2014/main" id="{A31FCDEF-842D-5891-9640-540AC0FC31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18349B-9AC5-48EC-ABE7-84F807EA1765}"/>
              </a:ext>
            </a:extLst>
          </p:cNvPr>
          <p:cNvSpPr>
            <a:spLocks noGrp="1"/>
          </p:cNvSpPr>
          <p:nvPr>
            <p:ph type="sldNum" sz="quarter" idx="12"/>
          </p:nvPr>
        </p:nvSpPr>
        <p:spPr/>
        <p:txBody>
          <a:bodyPr/>
          <a:lstStyle/>
          <a:p>
            <a:fld id="{23EEDBD5-38D9-914D-A95C-44EBE03ED19C}" type="slidenum">
              <a:rPr lang="en-US" smtClean="0"/>
              <a:t>‹#›</a:t>
            </a:fld>
            <a:endParaRPr lang="en-US"/>
          </a:p>
        </p:txBody>
      </p:sp>
    </p:spTree>
    <p:extLst>
      <p:ext uri="{BB962C8B-B14F-4D97-AF65-F5344CB8AC3E}">
        <p14:creationId xmlns:p14="http://schemas.microsoft.com/office/powerpoint/2010/main" val="536908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09AAC1-7236-57EA-E4AC-D60D5AB68D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0FB3BF-DB90-44EE-C25F-5DFABBAA61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04D234-15A3-EEF1-E3B9-BDDC0FB614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4CC158-950A-C849-B6B1-1DA2E1157843}" type="datetimeFigureOut">
              <a:rPr lang="en-US" smtClean="0"/>
              <a:t>1/8/24</a:t>
            </a:fld>
            <a:endParaRPr lang="en-US"/>
          </a:p>
        </p:txBody>
      </p:sp>
      <p:sp>
        <p:nvSpPr>
          <p:cNvPr id="5" name="Footer Placeholder 4">
            <a:extLst>
              <a:ext uri="{FF2B5EF4-FFF2-40B4-BE49-F238E27FC236}">
                <a16:creationId xmlns:a16="http://schemas.microsoft.com/office/drawing/2014/main" id="{C683A610-8C6C-FC2E-FB7A-38EEE1C1D7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8A6B2B-C490-E778-54E4-D01E718941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EEDBD5-38D9-914D-A95C-44EBE03ED19C}" type="slidenum">
              <a:rPr lang="en-US" smtClean="0"/>
              <a:t>‹#›</a:t>
            </a:fld>
            <a:endParaRPr lang="en-US"/>
          </a:p>
        </p:txBody>
      </p:sp>
    </p:spTree>
    <p:extLst>
      <p:ext uri="{BB962C8B-B14F-4D97-AF65-F5344CB8AC3E}">
        <p14:creationId xmlns:p14="http://schemas.microsoft.com/office/powerpoint/2010/main" val="12462717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pixabay.com/en/thank-you-letters-140227/" TargetMode="External"/><Relationship Id="rId3" Type="http://schemas.openxmlformats.org/officeDocument/2006/relationships/image" Target="../media/image2.png"/><Relationship Id="rId7" Type="http://schemas.openxmlformats.org/officeDocument/2006/relationships/image" Target="../media/image6.emf"/><Relationship Id="rId12"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hyperlink" Target="https://pixabay.com/en/pen-crayon-art-blue-307492/"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pixabay.com/en/thank-you-letters-140227/" TargetMode="External"/><Relationship Id="rId3" Type="http://schemas.openxmlformats.org/officeDocument/2006/relationships/image" Target="../media/image2.png"/><Relationship Id="rId7" Type="http://schemas.openxmlformats.org/officeDocument/2006/relationships/image" Target="../media/image6.emf"/><Relationship Id="rId12"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hyperlink" Target="https://pixabay.com/en/pen-crayon-art-blue-307492/"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pixabay.com/en/thank-you-letters-140227/" TargetMode="External"/><Relationship Id="rId3" Type="http://schemas.openxmlformats.org/officeDocument/2006/relationships/image" Target="../media/image2.png"/><Relationship Id="rId7" Type="http://schemas.openxmlformats.org/officeDocument/2006/relationships/image" Target="../media/image6.emf"/><Relationship Id="rId12" Type="http://schemas.microsoft.com/office/2007/relationships/hdphoto" Target="../media/hdphoto2.wdp"/><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hyperlink" Target="https://pixabay.com/en/pen-crayon-art-blue-307492/"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pixabay.com/en/thank-you-letters-140227/" TargetMode="External"/><Relationship Id="rId3" Type="http://schemas.openxmlformats.org/officeDocument/2006/relationships/image" Target="../media/image2.png"/><Relationship Id="rId7" Type="http://schemas.openxmlformats.org/officeDocument/2006/relationships/image" Target="../media/image6.emf"/><Relationship Id="rId12"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hyperlink" Target="https://pixabay.com/en/pen-crayon-art-blue-307492/"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21.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pixabay.com/en/thank-you-letters-140227/" TargetMode="External"/><Relationship Id="rId3" Type="http://schemas.openxmlformats.org/officeDocument/2006/relationships/image" Target="../media/image2.png"/><Relationship Id="rId7" Type="http://schemas.openxmlformats.org/officeDocument/2006/relationships/image" Target="../media/image6.emf"/><Relationship Id="rId12"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hyperlink" Target="https://pixabay.com/en/pen-crayon-art-blue-307492/"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pixabay.com/en/thank-you-letters-140227/" TargetMode="External"/><Relationship Id="rId3" Type="http://schemas.openxmlformats.org/officeDocument/2006/relationships/image" Target="../media/image2.png"/><Relationship Id="rId7" Type="http://schemas.openxmlformats.org/officeDocument/2006/relationships/image" Target="../media/image6.emf"/><Relationship Id="rId12" Type="http://schemas.microsoft.com/office/2007/relationships/hdphoto" Target="../media/hdphoto2.wdp"/><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hyperlink" Target="https://pixabay.com/en/pen-crayon-art-blue-307492/"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5.jpe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pixabay.com/en/thank-you-letters-140227/" TargetMode="External"/><Relationship Id="rId3" Type="http://schemas.openxmlformats.org/officeDocument/2006/relationships/image" Target="../media/image2.png"/><Relationship Id="rId7" Type="http://schemas.openxmlformats.org/officeDocument/2006/relationships/image" Target="../media/image6.emf"/><Relationship Id="rId12" Type="http://schemas.microsoft.com/office/2007/relationships/hdphoto" Target="../media/hdphoto2.wdp"/><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hyperlink" Target="https://pixabay.com/en/pen-crayon-art-blue-307492/"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emf"/><Relationship Id="rId5" Type="http://schemas.openxmlformats.org/officeDocument/2006/relationships/image" Target="../media/image5.png"/><Relationship Id="rId10" Type="http://schemas.openxmlformats.org/officeDocument/2006/relationships/hyperlink" Target="https://pixabay.com/en/pen-crayon-art-blue-307492/" TargetMode="External"/><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pixabay.com/en/thank-you-letters-140227/" TargetMode="External"/><Relationship Id="rId3" Type="http://schemas.openxmlformats.org/officeDocument/2006/relationships/image" Target="../media/image2.png"/><Relationship Id="rId7" Type="http://schemas.openxmlformats.org/officeDocument/2006/relationships/image" Target="../media/image6.emf"/><Relationship Id="rId12"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hyperlink" Target="https://pixabay.com/en/pen-crayon-art-blue-307492/" TargetMode="External"/><Relationship Id="rId4" Type="http://schemas.openxmlformats.org/officeDocument/2006/relationships/image" Target="../media/image4.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1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1E6BA-5C33-46D2-83FF-AACF224AB0E4}"/>
              </a:ext>
            </a:extLst>
          </p:cNvPr>
          <p:cNvPicPr>
            <a:picLocks noChangeAspect="1"/>
          </p:cNvPicPr>
          <p:nvPr/>
        </p:nvPicPr>
        <p:blipFill rotWithShape="1">
          <a:blip r:embed="rId3"/>
          <a:srcRect b="6013"/>
          <a:stretch/>
        </p:blipFill>
        <p:spPr>
          <a:xfrm>
            <a:off x="2220673" y="1184695"/>
            <a:ext cx="8103012" cy="3749615"/>
          </a:xfrm>
          <a:prstGeom prst="rect">
            <a:avLst/>
          </a:prstGeom>
        </p:spPr>
      </p:pic>
    </p:spTree>
    <p:extLst>
      <p:ext uri="{BB962C8B-B14F-4D97-AF65-F5344CB8AC3E}">
        <p14:creationId xmlns:p14="http://schemas.microsoft.com/office/powerpoint/2010/main" val="357841915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2" name="Picture 21">
            <a:extLst>
              <a:ext uri="{FF2B5EF4-FFF2-40B4-BE49-F238E27FC236}">
                <a16:creationId xmlns:a16="http://schemas.microsoft.com/office/drawing/2014/main" id="{0AD6769F-7BB3-4DCD-6BFE-ABBE6CB4D6A5}"/>
              </a:ext>
            </a:extLst>
          </p:cNvPr>
          <p:cNvPicPr>
            <a:picLocks noChangeAspect="1"/>
          </p:cNvPicPr>
          <p:nvPr/>
        </p:nvPicPr>
        <p:blipFill>
          <a:blip r:embed="rId4"/>
          <a:stretch>
            <a:fillRect/>
          </a:stretch>
        </p:blipFill>
        <p:spPr>
          <a:xfrm>
            <a:off x="1848636" y="131684"/>
            <a:ext cx="8599235" cy="2911575"/>
          </a:xfrm>
          <a:prstGeom prst="rect">
            <a:avLst/>
          </a:prstGeom>
        </p:spPr>
      </p:pic>
      <p:pic>
        <p:nvPicPr>
          <p:cNvPr id="23" name="Google Shape;133;p29">
            <a:extLst>
              <a:ext uri="{FF2B5EF4-FFF2-40B4-BE49-F238E27FC236}">
                <a16:creationId xmlns:a16="http://schemas.microsoft.com/office/drawing/2014/main" id="{B8CF3FEC-C547-D89A-E09D-C17094DDAE0D}"/>
              </a:ext>
            </a:extLst>
          </p:cNvPr>
          <p:cNvPicPr preferRelativeResize="0"/>
          <p:nvPr/>
        </p:nvPicPr>
        <p:blipFill>
          <a:blip r:embed="rId5">
            <a:alphaModFix/>
          </a:blip>
          <a:stretch>
            <a:fillRect/>
          </a:stretch>
        </p:blipFill>
        <p:spPr>
          <a:xfrm>
            <a:off x="4405686" y="136478"/>
            <a:ext cx="3273302" cy="5813562"/>
          </a:xfrm>
          <a:prstGeom prst="rect">
            <a:avLst/>
          </a:prstGeom>
          <a:noFill/>
          <a:ln>
            <a:noFill/>
          </a:ln>
        </p:spPr>
      </p:pic>
      <p:pic>
        <p:nvPicPr>
          <p:cNvPr id="24" name="Picture 4">
            <a:extLst>
              <a:ext uri="{FF2B5EF4-FFF2-40B4-BE49-F238E27FC236}">
                <a16:creationId xmlns:a16="http://schemas.microsoft.com/office/drawing/2014/main" id="{D1AE1118-A926-FBAD-6403-D4F2AD9ED2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3" t="7994" r="1" b="8787"/>
          <a:stretch/>
        </p:blipFill>
        <p:spPr bwMode="auto">
          <a:xfrm>
            <a:off x="329970" y="3682330"/>
            <a:ext cx="11202388" cy="33401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554BC5E-0DC0-A8A9-34E9-E91E46F80345}"/>
              </a:ext>
            </a:extLst>
          </p:cNvPr>
          <p:cNvPicPr>
            <a:picLocks noChangeAspect="1"/>
          </p:cNvPicPr>
          <p:nvPr/>
        </p:nvPicPr>
        <p:blipFill>
          <a:blip r:embed="rId7"/>
          <a:stretch>
            <a:fillRect/>
          </a:stretch>
        </p:blipFill>
        <p:spPr>
          <a:xfrm>
            <a:off x="2419710" y="3057768"/>
            <a:ext cx="1903363" cy="1251329"/>
          </a:xfrm>
          <a:prstGeom prst="rect">
            <a:avLst/>
          </a:prstGeom>
        </p:spPr>
      </p:pic>
      <p:pic>
        <p:nvPicPr>
          <p:cNvPr id="26" name="Picture 2">
            <a:extLst>
              <a:ext uri="{FF2B5EF4-FFF2-40B4-BE49-F238E27FC236}">
                <a16:creationId xmlns:a16="http://schemas.microsoft.com/office/drawing/2014/main" id="{E77AF0F2-1EE5-817C-D487-887C2EEFED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977" y="2960675"/>
            <a:ext cx="2582313" cy="171730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8" name="Picture 27" descr="Icon&#10;&#10;Description automatically generated">
            <a:extLst>
              <a:ext uri="{FF2B5EF4-FFF2-40B4-BE49-F238E27FC236}">
                <a16:creationId xmlns:a16="http://schemas.microsoft.com/office/drawing/2014/main" id="{C6B922AB-713A-7FDF-5143-8685E5CFBA4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rot="10800000">
            <a:off x="5845019" y="3918717"/>
            <a:ext cx="606472" cy="611569"/>
          </a:xfrm>
          <a:prstGeom prst="rect">
            <a:avLst/>
          </a:prstGeom>
        </p:spPr>
      </p:pic>
      <p:pic>
        <p:nvPicPr>
          <p:cNvPr id="29" name="Picture 28" descr="Icon&#10;&#10;Description automatically generated">
            <a:extLst>
              <a:ext uri="{FF2B5EF4-FFF2-40B4-BE49-F238E27FC236}">
                <a16:creationId xmlns:a16="http://schemas.microsoft.com/office/drawing/2014/main" id="{05DD8F63-CDB7-4F59-D553-E04AD80760D8}"/>
              </a:ext>
            </a:extLst>
          </p:cNvPr>
          <p:cNvPicPr>
            <a:picLocks noChangeAspect="1"/>
          </p:cNvPicPr>
          <p:nvPr/>
        </p:nvPicPr>
        <p:blipFill>
          <a:blip r:embed="rId9">
            <a:duotone>
              <a:schemeClr val="accent2">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2254504">
            <a:off x="5845019" y="3968866"/>
            <a:ext cx="606472" cy="611569"/>
          </a:xfrm>
          <a:prstGeom prst="rect">
            <a:avLst/>
          </a:prstGeom>
        </p:spPr>
      </p:pic>
      <p:pic>
        <p:nvPicPr>
          <p:cNvPr id="30" name="Picture 29" descr="Icon&#10;&#10;Description automatically generated">
            <a:extLst>
              <a:ext uri="{FF2B5EF4-FFF2-40B4-BE49-F238E27FC236}">
                <a16:creationId xmlns:a16="http://schemas.microsoft.com/office/drawing/2014/main" id="{B6F4A153-D316-BC37-0722-FB5CF7CECBA5}"/>
              </a:ext>
            </a:extLst>
          </p:cNvPr>
          <p:cNvPicPr>
            <a:picLocks noChangeAspect="1"/>
          </p:cNvPicPr>
          <p:nvPr/>
        </p:nvPicPr>
        <p:blipFill>
          <a:blip r:embed="rId9">
            <a:duotone>
              <a:schemeClr val="accent6">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0536866">
            <a:off x="5694419" y="3895021"/>
            <a:ext cx="606472" cy="611569"/>
          </a:xfrm>
          <a:prstGeom prst="rect">
            <a:avLst/>
          </a:prstGeom>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11">
            <a:alphaModFix amt="87000"/>
            <a:extLst>
              <a:ext uri="{BEBA8EAE-BF5A-486C-A8C5-ECC9F3942E4B}">
                <a14:imgProps xmlns:a14="http://schemas.microsoft.com/office/drawing/2010/main">
                  <a14:imgLayer r:embed="rId12">
                    <a14:imgEffect>
                      <a14:saturation sat="66000"/>
                    </a14:imgEffect>
                    <a14:imgEffect>
                      <a14:brightnessContrast contrast="-14000"/>
                    </a14:imgEffect>
                  </a14:imgLayer>
                </a14:imgProps>
              </a:ext>
              <a:ext uri="{837473B0-CC2E-450A-ABE3-18F120FF3D39}">
                <a1611:picAttrSrcUrl xmlns:a1611="http://schemas.microsoft.com/office/drawing/2016/11/main" r:id="rId13"/>
              </a:ext>
            </a:extLst>
          </a:blip>
          <a:srcRect l="7812" t="20122" r="6875"/>
          <a:stretch/>
        </p:blipFill>
        <p:spPr>
          <a:xfrm>
            <a:off x="2284157" y="4798101"/>
            <a:ext cx="7728192" cy="2197979"/>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291650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9EEB2443-B647-2C75-4C1A-65090F8684D4}"/>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4" name="Picture 2" descr="Misunderstood Mesos: The Striped Skunk - The Wolf Center">
            <a:extLst>
              <a:ext uri="{FF2B5EF4-FFF2-40B4-BE49-F238E27FC236}">
                <a16:creationId xmlns:a16="http://schemas.microsoft.com/office/drawing/2014/main" id="{D8F613E8-B367-9996-DC42-D36EC70626AF}"/>
              </a:ext>
            </a:extLst>
          </p:cNvPr>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l="30315"/>
          <a:stretch/>
        </p:blipFill>
        <p:spPr bwMode="auto">
          <a:xfrm>
            <a:off x="2752699" y="931191"/>
            <a:ext cx="4562310" cy="436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37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F72DEBD1-2004-A1B9-A9B5-B6E6081C4F70}"/>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4" name="Picture 8" descr="Free Squirrel Transparent, Download Free Squirrel Transparent png images,  Free ClipArts on Clipart Library">
            <a:extLst>
              <a:ext uri="{FF2B5EF4-FFF2-40B4-BE49-F238E27FC236}">
                <a16:creationId xmlns:a16="http://schemas.microsoft.com/office/drawing/2014/main" id="{08A84915-3E5B-9289-87DC-BC76D55C11CD}"/>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2876550" y="1450741"/>
            <a:ext cx="4267910" cy="3956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66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2" name="Picture 21">
            <a:extLst>
              <a:ext uri="{FF2B5EF4-FFF2-40B4-BE49-F238E27FC236}">
                <a16:creationId xmlns:a16="http://schemas.microsoft.com/office/drawing/2014/main" id="{0AD6769F-7BB3-4DCD-6BFE-ABBE6CB4D6A5}"/>
              </a:ext>
            </a:extLst>
          </p:cNvPr>
          <p:cNvPicPr>
            <a:picLocks noChangeAspect="1"/>
          </p:cNvPicPr>
          <p:nvPr/>
        </p:nvPicPr>
        <p:blipFill>
          <a:blip r:embed="rId4"/>
          <a:stretch>
            <a:fillRect/>
          </a:stretch>
        </p:blipFill>
        <p:spPr>
          <a:xfrm>
            <a:off x="1848636" y="131684"/>
            <a:ext cx="8599235" cy="2911575"/>
          </a:xfrm>
          <a:prstGeom prst="rect">
            <a:avLst/>
          </a:prstGeom>
        </p:spPr>
      </p:pic>
      <p:pic>
        <p:nvPicPr>
          <p:cNvPr id="23" name="Google Shape;133;p29">
            <a:extLst>
              <a:ext uri="{FF2B5EF4-FFF2-40B4-BE49-F238E27FC236}">
                <a16:creationId xmlns:a16="http://schemas.microsoft.com/office/drawing/2014/main" id="{B8CF3FEC-C547-D89A-E09D-C17094DDAE0D}"/>
              </a:ext>
            </a:extLst>
          </p:cNvPr>
          <p:cNvPicPr preferRelativeResize="0"/>
          <p:nvPr/>
        </p:nvPicPr>
        <p:blipFill>
          <a:blip r:embed="rId5">
            <a:alphaModFix/>
          </a:blip>
          <a:stretch>
            <a:fillRect/>
          </a:stretch>
        </p:blipFill>
        <p:spPr>
          <a:xfrm>
            <a:off x="4405686" y="136478"/>
            <a:ext cx="3273302" cy="5813562"/>
          </a:xfrm>
          <a:prstGeom prst="rect">
            <a:avLst/>
          </a:prstGeom>
          <a:noFill/>
          <a:ln>
            <a:noFill/>
          </a:ln>
        </p:spPr>
      </p:pic>
      <p:pic>
        <p:nvPicPr>
          <p:cNvPr id="24" name="Picture 4">
            <a:extLst>
              <a:ext uri="{FF2B5EF4-FFF2-40B4-BE49-F238E27FC236}">
                <a16:creationId xmlns:a16="http://schemas.microsoft.com/office/drawing/2014/main" id="{D1AE1118-A926-FBAD-6403-D4F2AD9ED2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3" t="7994" r="1" b="8787"/>
          <a:stretch/>
        </p:blipFill>
        <p:spPr bwMode="auto">
          <a:xfrm>
            <a:off x="329970" y="3682330"/>
            <a:ext cx="11202388" cy="33401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554BC5E-0DC0-A8A9-34E9-E91E46F80345}"/>
              </a:ext>
            </a:extLst>
          </p:cNvPr>
          <p:cNvPicPr>
            <a:picLocks noChangeAspect="1"/>
          </p:cNvPicPr>
          <p:nvPr/>
        </p:nvPicPr>
        <p:blipFill>
          <a:blip r:embed="rId7"/>
          <a:stretch>
            <a:fillRect/>
          </a:stretch>
        </p:blipFill>
        <p:spPr>
          <a:xfrm>
            <a:off x="2419710" y="3057768"/>
            <a:ext cx="1903363" cy="1251329"/>
          </a:xfrm>
          <a:prstGeom prst="rect">
            <a:avLst/>
          </a:prstGeom>
        </p:spPr>
      </p:pic>
      <p:pic>
        <p:nvPicPr>
          <p:cNvPr id="26" name="Picture 2">
            <a:extLst>
              <a:ext uri="{FF2B5EF4-FFF2-40B4-BE49-F238E27FC236}">
                <a16:creationId xmlns:a16="http://schemas.microsoft.com/office/drawing/2014/main" id="{E77AF0F2-1EE5-817C-D487-887C2EEFED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977" y="2960675"/>
            <a:ext cx="2582313" cy="171730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8" name="Picture 27" descr="Icon&#10;&#10;Description automatically generated">
            <a:extLst>
              <a:ext uri="{FF2B5EF4-FFF2-40B4-BE49-F238E27FC236}">
                <a16:creationId xmlns:a16="http://schemas.microsoft.com/office/drawing/2014/main" id="{C6B922AB-713A-7FDF-5143-8685E5CFBA4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rot="10800000">
            <a:off x="5845019" y="3918717"/>
            <a:ext cx="606472" cy="611569"/>
          </a:xfrm>
          <a:prstGeom prst="rect">
            <a:avLst/>
          </a:prstGeom>
        </p:spPr>
      </p:pic>
      <p:pic>
        <p:nvPicPr>
          <p:cNvPr id="29" name="Picture 28" descr="Icon&#10;&#10;Description automatically generated">
            <a:extLst>
              <a:ext uri="{FF2B5EF4-FFF2-40B4-BE49-F238E27FC236}">
                <a16:creationId xmlns:a16="http://schemas.microsoft.com/office/drawing/2014/main" id="{05DD8F63-CDB7-4F59-D553-E04AD80760D8}"/>
              </a:ext>
            </a:extLst>
          </p:cNvPr>
          <p:cNvPicPr>
            <a:picLocks noChangeAspect="1"/>
          </p:cNvPicPr>
          <p:nvPr/>
        </p:nvPicPr>
        <p:blipFill>
          <a:blip r:embed="rId9">
            <a:duotone>
              <a:schemeClr val="accent2">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2254504">
            <a:off x="5845019" y="3968866"/>
            <a:ext cx="606472" cy="611569"/>
          </a:xfrm>
          <a:prstGeom prst="rect">
            <a:avLst/>
          </a:prstGeom>
        </p:spPr>
      </p:pic>
      <p:pic>
        <p:nvPicPr>
          <p:cNvPr id="30" name="Picture 29" descr="Icon&#10;&#10;Description automatically generated">
            <a:extLst>
              <a:ext uri="{FF2B5EF4-FFF2-40B4-BE49-F238E27FC236}">
                <a16:creationId xmlns:a16="http://schemas.microsoft.com/office/drawing/2014/main" id="{B6F4A153-D316-BC37-0722-FB5CF7CECBA5}"/>
              </a:ext>
            </a:extLst>
          </p:cNvPr>
          <p:cNvPicPr>
            <a:picLocks noChangeAspect="1"/>
          </p:cNvPicPr>
          <p:nvPr/>
        </p:nvPicPr>
        <p:blipFill>
          <a:blip r:embed="rId9">
            <a:duotone>
              <a:schemeClr val="accent6">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0536866">
            <a:off x="5694419" y="3895021"/>
            <a:ext cx="606472" cy="611569"/>
          </a:xfrm>
          <a:prstGeom prst="rect">
            <a:avLst/>
          </a:prstGeom>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11">
            <a:alphaModFix amt="87000"/>
            <a:extLst>
              <a:ext uri="{BEBA8EAE-BF5A-486C-A8C5-ECC9F3942E4B}">
                <a14:imgProps xmlns:a14="http://schemas.microsoft.com/office/drawing/2010/main">
                  <a14:imgLayer r:embed="rId12">
                    <a14:imgEffect>
                      <a14:saturation sat="66000"/>
                    </a14:imgEffect>
                    <a14:imgEffect>
                      <a14:brightnessContrast contrast="-14000"/>
                    </a14:imgEffect>
                  </a14:imgLayer>
                </a14:imgProps>
              </a:ext>
              <a:ext uri="{837473B0-CC2E-450A-ABE3-18F120FF3D39}">
                <a1611:picAttrSrcUrl xmlns:a1611="http://schemas.microsoft.com/office/drawing/2016/11/main" r:id="rId13"/>
              </a:ext>
            </a:extLst>
          </a:blip>
          <a:srcRect l="7812" t="20122" r="6875"/>
          <a:stretch/>
        </p:blipFill>
        <p:spPr>
          <a:xfrm>
            <a:off x="2284157" y="4798101"/>
            <a:ext cx="7728192" cy="2197979"/>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3652320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4" name="Google Shape;133;p29">
            <a:extLst>
              <a:ext uri="{FF2B5EF4-FFF2-40B4-BE49-F238E27FC236}">
                <a16:creationId xmlns:a16="http://schemas.microsoft.com/office/drawing/2014/main" id="{FB91709B-090C-96BB-125E-7CB891223276}"/>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5" name="Picture 4" descr="J. Randall Powers Hackney 1 - Light Buffet Table Lamp">
            <a:extLst>
              <a:ext uri="{FF2B5EF4-FFF2-40B4-BE49-F238E27FC236}">
                <a16:creationId xmlns:a16="http://schemas.microsoft.com/office/drawing/2014/main" id="{B8DCD77A-3A36-A0C0-1869-D27164ECE810}"/>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2608762" y="1044898"/>
            <a:ext cx="4768204" cy="4768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93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4" name="Google Shape;133;p29">
            <a:extLst>
              <a:ext uri="{FF2B5EF4-FFF2-40B4-BE49-F238E27FC236}">
                <a16:creationId xmlns:a16="http://schemas.microsoft.com/office/drawing/2014/main" id="{61BB1B0A-C5ED-F836-DB5C-144641ABD443}"/>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5" name="Picture 4" descr="KNALLA Umbrella, black - IKEA">
            <a:extLst>
              <a:ext uri="{FF2B5EF4-FFF2-40B4-BE49-F238E27FC236}">
                <a16:creationId xmlns:a16="http://schemas.microsoft.com/office/drawing/2014/main" id="{0EB7A395-EF2E-5606-7647-E2D377A9107E}"/>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rot="2637056">
            <a:off x="3275684" y="1711820"/>
            <a:ext cx="3434358" cy="3434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5"/>
                                        </p:tgtEl>
                                        <p:attrNameLst>
                                          <p:attrName>r</p:attrName>
                                        </p:attrNameLst>
                                      </p:cBhvr>
                                    </p:animRot>
                                    <p:animRot by="-240000">
                                      <p:cBhvr>
                                        <p:cTn id="15" dur="200" fill="hold">
                                          <p:stCondLst>
                                            <p:cond delay="200"/>
                                          </p:stCondLst>
                                        </p:cTn>
                                        <p:tgtEl>
                                          <p:spTgt spid="5"/>
                                        </p:tgtEl>
                                        <p:attrNameLst>
                                          <p:attrName>r</p:attrName>
                                        </p:attrNameLst>
                                      </p:cBhvr>
                                    </p:animRot>
                                    <p:animRot by="240000">
                                      <p:cBhvr>
                                        <p:cTn id="16" dur="200" fill="hold">
                                          <p:stCondLst>
                                            <p:cond delay="400"/>
                                          </p:stCondLst>
                                        </p:cTn>
                                        <p:tgtEl>
                                          <p:spTgt spid="5"/>
                                        </p:tgtEl>
                                        <p:attrNameLst>
                                          <p:attrName>r</p:attrName>
                                        </p:attrNameLst>
                                      </p:cBhvr>
                                    </p:animRot>
                                    <p:animRot by="-240000">
                                      <p:cBhvr>
                                        <p:cTn id="17" dur="200" fill="hold">
                                          <p:stCondLst>
                                            <p:cond delay="600"/>
                                          </p:stCondLst>
                                        </p:cTn>
                                        <p:tgtEl>
                                          <p:spTgt spid="5"/>
                                        </p:tgtEl>
                                        <p:attrNameLst>
                                          <p:attrName>r</p:attrName>
                                        </p:attrNameLst>
                                      </p:cBhvr>
                                    </p:animRot>
                                    <p:animRot by="120000">
                                      <p:cBhvr>
                                        <p:cTn id="18"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CFF86D-1F4A-B952-B36F-4DBB3C184DA5}"/>
              </a:ext>
            </a:extLst>
          </p:cNvPr>
          <p:cNvSpPr/>
          <p:nvPr/>
        </p:nvSpPr>
        <p:spPr>
          <a:xfrm>
            <a:off x="995022" y="1720840"/>
            <a:ext cx="10201955" cy="341632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You are halfway done! </a:t>
            </a:r>
            <a:r>
              <a:rPr lang="en-US" sz="5400" i="0" dirty="0">
                <a:ln w="0"/>
                <a:effectLst>
                  <a:outerShdw blurRad="38100" dist="19050" dir="2700000" algn="tl" rotWithShape="0">
                    <a:schemeClr val="dk1">
                      <a:alpha val="40000"/>
                    </a:schemeClr>
                  </a:outerShdw>
                </a:effectLst>
                <a:latin typeface="Slack-Lato"/>
              </a:rPr>
              <a:t>Thank you so much for all the answers so far. Let’s see what Andy will work on next!</a:t>
            </a:r>
            <a:endParaRPr lang="en-US" sz="5400" dirty="0">
              <a:ln w="0"/>
              <a:effectLst>
                <a:outerShdw blurRad="38100" dist="19050" dir="2700000" algn="tl" rotWithShape="0">
                  <a:schemeClr val="dk1">
                    <a:alpha val="40000"/>
                  </a:schemeClr>
                </a:outerShdw>
              </a:effectLst>
            </a:endParaRPr>
          </a:p>
        </p:txBody>
      </p:sp>
      <p:pic>
        <p:nvPicPr>
          <p:cNvPr id="5" name="Picture 10" descr="Picture 10">
            <a:extLst>
              <a:ext uri="{FF2B5EF4-FFF2-40B4-BE49-F238E27FC236}">
                <a16:creationId xmlns:a16="http://schemas.microsoft.com/office/drawing/2014/main" id="{07D35D19-789A-76B3-4C70-76EF2B33176D}"/>
              </a:ext>
            </a:extLst>
          </p:cNvPr>
          <p:cNvPicPr>
            <a:picLocks noChangeAspect="1"/>
          </p:cNvPicPr>
          <p:nvPr/>
        </p:nvPicPr>
        <p:blipFill>
          <a:blip r:embed="rId2"/>
          <a:srcRect l="30272" t="6539" r="30123" b="37296"/>
          <a:stretch>
            <a:fillRect/>
          </a:stretch>
        </p:blipFill>
        <p:spPr>
          <a:xfrm flipH="1">
            <a:off x="207474" y="5951132"/>
            <a:ext cx="1250929" cy="906868"/>
          </a:xfrm>
          <a:prstGeom prst="rect">
            <a:avLst/>
          </a:prstGeom>
          <a:ln w="12700">
            <a:miter lim="400000"/>
          </a:ln>
        </p:spPr>
      </p:pic>
      <p:pic>
        <p:nvPicPr>
          <p:cNvPr id="6" name="Google Shape;133;p29">
            <a:extLst>
              <a:ext uri="{FF2B5EF4-FFF2-40B4-BE49-F238E27FC236}">
                <a16:creationId xmlns:a16="http://schemas.microsoft.com/office/drawing/2014/main" id="{D5C39CCB-2AB8-01D3-B19B-8C66AA629D60}"/>
              </a:ext>
            </a:extLst>
          </p:cNvPr>
          <p:cNvPicPr preferRelativeResize="0"/>
          <p:nvPr/>
        </p:nvPicPr>
        <p:blipFill>
          <a:blip r:embed="rId3">
            <a:alphaModFix/>
          </a:blip>
          <a:stretch>
            <a:fillRect/>
          </a:stretch>
        </p:blipFill>
        <p:spPr>
          <a:xfrm>
            <a:off x="10279117" y="3441680"/>
            <a:ext cx="1968894" cy="3416320"/>
          </a:xfrm>
          <a:prstGeom prst="rect">
            <a:avLst/>
          </a:prstGeom>
          <a:noFill/>
          <a:ln>
            <a:noFill/>
          </a:ln>
        </p:spPr>
      </p:pic>
    </p:spTree>
    <p:extLst>
      <p:ext uri="{BB962C8B-B14F-4D97-AF65-F5344CB8AC3E}">
        <p14:creationId xmlns:p14="http://schemas.microsoft.com/office/powerpoint/2010/main" val="2853268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2" name="Picture 21">
            <a:extLst>
              <a:ext uri="{FF2B5EF4-FFF2-40B4-BE49-F238E27FC236}">
                <a16:creationId xmlns:a16="http://schemas.microsoft.com/office/drawing/2014/main" id="{0AD6769F-7BB3-4DCD-6BFE-ABBE6CB4D6A5}"/>
              </a:ext>
            </a:extLst>
          </p:cNvPr>
          <p:cNvPicPr>
            <a:picLocks noChangeAspect="1"/>
          </p:cNvPicPr>
          <p:nvPr/>
        </p:nvPicPr>
        <p:blipFill>
          <a:blip r:embed="rId4"/>
          <a:stretch>
            <a:fillRect/>
          </a:stretch>
        </p:blipFill>
        <p:spPr>
          <a:xfrm>
            <a:off x="1848636" y="131684"/>
            <a:ext cx="8599235" cy="2911575"/>
          </a:xfrm>
          <a:prstGeom prst="rect">
            <a:avLst/>
          </a:prstGeom>
        </p:spPr>
      </p:pic>
      <p:pic>
        <p:nvPicPr>
          <p:cNvPr id="23" name="Google Shape;133;p29">
            <a:extLst>
              <a:ext uri="{FF2B5EF4-FFF2-40B4-BE49-F238E27FC236}">
                <a16:creationId xmlns:a16="http://schemas.microsoft.com/office/drawing/2014/main" id="{B8CF3FEC-C547-D89A-E09D-C17094DDAE0D}"/>
              </a:ext>
            </a:extLst>
          </p:cNvPr>
          <p:cNvPicPr preferRelativeResize="0"/>
          <p:nvPr/>
        </p:nvPicPr>
        <p:blipFill>
          <a:blip r:embed="rId5">
            <a:alphaModFix/>
          </a:blip>
          <a:stretch>
            <a:fillRect/>
          </a:stretch>
        </p:blipFill>
        <p:spPr>
          <a:xfrm>
            <a:off x="4405686" y="136478"/>
            <a:ext cx="3273302" cy="5813562"/>
          </a:xfrm>
          <a:prstGeom prst="rect">
            <a:avLst/>
          </a:prstGeom>
          <a:noFill/>
          <a:ln>
            <a:noFill/>
          </a:ln>
        </p:spPr>
      </p:pic>
      <p:pic>
        <p:nvPicPr>
          <p:cNvPr id="24" name="Picture 4">
            <a:extLst>
              <a:ext uri="{FF2B5EF4-FFF2-40B4-BE49-F238E27FC236}">
                <a16:creationId xmlns:a16="http://schemas.microsoft.com/office/drawing/2014/main" id="{D1AE1118-A926-FBAD-6403-D4F2AD9ED2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3" t="7994" r="1" b="8787"/>
          <a:stretch/>
        </p:blipFill>
        <p:spPr bwMode="auto">
          <a:xfrm>
            <a:off x="329970" y="3682330"/>
            <a:ext cx="11202388" cy="33401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554BC5E-0DC0-A8A9-34E9-E91E46F80345}"/>
              </a:ext>
            </a:extLst>
          </p:cNvPr>
          <p:cNvPicPr>
            <a:picLocks noChangeAspect="1"/>
          </p:cNvPicPr>
          <p:nvPr/>
        </p:nvPicPr>
        <p:blipFill>
          <a:blip r:embed="rId7"/>
          <a:stretch>
            <a:fillRect/>
          </a:stretch>
        </p:blipFill>
        <p:spPr>
          <a:xfrm>
            <a:off x="2419710" y="3057768"/>
            <a:ext cx="1903363" cy="1251329"/>
          </a:xfrm>
          <a:prstGeom prst="rect">
            <a:avLst/>
          </a:prstGeom>
        </p:spPr>
      </p:pic>
      <p:pic>
        <p:nvPicPr>
          <p:cNvPr id="26" name="Picture 2">
            <a:extLst>
              <a:ext uri="{FF2B5EF4-FFF2-40B4-BE49-F238E27FC236}">
                <a16:creationId xmlns:a16="http://schemas.microsoft.com/office/drawing/2014/main" id="{E77AF0F2-1EE5-817C-D487-887C2EEFED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977" y="2960675"/>
            <a:ext cx="2582313" cy="171730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8" name="Picture 27" descr="Icon&#10;&#10;Description automatically generated">
            <a:extLst>
              <a:ext uri="{FF2B5EF4-FFF2-40B4-BE49-F238E27FC236}">
                <a16:creationId xmlns:a16="http://schemas.microsoft.com/office/drawing/2014/main" id="{C6B922AB-713A-7FDF-5143-8685E5CFBA4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rot="10800000">
            <a:off x="5845019" y="3918717"/>
            <a:ext cx="606472" cy="611569"/>
          </a:xfrm>
          <a:prstGeom prst="rect">
            <a:avLst/>
          </a:prstGeom>
        </p:spPr>
      </p:pic>
      <p:pic>
        <p:nvPicPr>
          <p:cNvPr id="29" name="Picture 28" descr="Icon&#10;&#10;Description automatically generated">
            <a:extLst>
              <a:ext uri="{FF2B5EF4-FFF2-40B4-BE49-F238E27FC236}">
                <a16:creationId xmlns:a16="http://schemas.microsoft.com/office/drawing/2014/main" id="{05DD8F63-CDB7-4F59-D553-E04AD80760D8}"/>
              </a:ext>
            </a:extLst>
          </p:cNvPr>
          <p:cNvPicPr>
            <a:picLocks noChangeAspect="1"/>
          </p:cNvPicPr>
          <p:nvPr/>
        </p:nvPicPr>
        <p:blipFill>
          <a:blip r:embed="rId9">
            <a:duotone>
              <a:schemeClr val="accent2">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2254504">
            <a:off x="5845019" y="3968866"/>
            <a:ext cx="606472" cy="611569"/>
          </a:xfrm>
          <a:prstGeom prst="rect">
            <a:avLst/>
          </a:prstGeom>
        </p:spPr>
      </p:pic>
      <p:pic>
        <p:nvPicPr>
          <p:cNvPr id="30" name="Picture 29" descr="Icon&#10;&#10;Description automatically generated">
            <a:extLst>
              <a:ext uri="{FF2B5EF4-FFF2-40B4-BE49-F238E27FC236}">
                <a16:creationId xmlns:a16="http://schemas.microsoft.com/office/drawing/2014/main" id="{B6F4A153-D316-BC37-0722-FB5CF7CECBA5}"/>
              </a:ext>
            </a:extLst>
          </p:cNvPr>
          <p:cNvPicPr>
            <a:picLocks noChangeAspect="1"/>
          </p:cNvPicPr>
          <p:nvPr/>
        </p:nvPicPr>
        <p:blipFill>
          <a:blip r:embed="rId9">
            <a:duotone>
              <a:schemeClr val="accent6">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0536866">
            <a:off x="5694419" y="3895021"/>
            <a:ext cx="606472" cy="611569"/>
          </a:xfrm>
          <a:prstGeom prst="rect">
            <a:avLst/>
          </a:prstGeom>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11">
            <a:alphaModFix amt="87000"/>
            <a:extLst>
              <a:ext uri="{BEBA8EAE-BF5A-486C-A8C5-ECC9F3942E4B}">
                <a14:imgProps xmlns:a14="http://schemas.microsoft.com/office/drawing/2010/main">
                  <a14:imgLayer r:embed="rId12">
                    <a14:imgEffect>
                      <a14:saturation sat="66000"/>
                    </a14:imgEffect>
                    <a14:imgEffect>
                      <a14:brightnessContrast contrast="-14000"/>
                    </a14:imgEffect>
                  </a14:imgLayer>
                </a14:imgProps>
              </a:ext>
              <a:ext uri="{837473B0-CC2E-450A-ABE3-18F120FF3D39}">
                <a1611:picAttrSrcUrl xmlns:a1611="http://schemas.microsoft.com/office/drawing/2016/11/main" r:id="rId13"/>
              </a:ext>
            </a:extLst>
          </a:blip>
          <a:srcRect l="7812" t="20122" r="6875"/>
          <a:stretch/>
        </p:blipFill>
        <p:spPr>
          <a:xfrm>
            <a:off x="2284157" y="4798101"/>
            <a:ext cx="7728192" cy="2197979"/>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548723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4" name="Google Shape;133;p29">
            <a:extLst>
              <a:ext uri="{FF2B5EF4-FFF2-40B4-BE49-F238E27FC236}">
                <a16:creationId xmlns:a16="http://schemas.microsoft.com/office/drawing/2014/main" id="{0B9F9388-E47F-B5FC-D68A-8930FAE9E773}"/>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3" name="Picture 2" descr="African Lion Facts: Habitat, Diet, Behavior">
            <a:extLst>
              <a:ext uri="{FF2B5EF4-FFF2-40B4-BE49-F238E27FC236}">
                <a16:creationId xmlns:a16="http://schemas.microsoft.com/office/drawing/2014/main" id="{B3AE440D-49F0-B1B8-E0D3-C86CDD0C1C6F}"/>
              </a:ext>
            </a:extLst>
          </p:cNvPr>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l="8631" t="10848" r="18305" b="7927"/>
          <a:stretch/>
        </p:blipFill>
        <p:spPr bwMode="auto">
          <a:xfrm>
            <a:off x="1517628" y="1403604"/>
            <a:ext cx="5465794" cy="4050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81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6FE7B6F7-3484-C47E-461B-BD0AA4C309A8}"/>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4" name="Picture 3" descr="6,807 Cow Side View Stock Photos, Pictures &amp; Royalty-Free Images - iStock">
            <a:extLst>
              <a:ext uri="{FF2B5EF4-FFF2-40B4-BE49-F238E27FC236}">
                <a16:creationId xmlns:a16="http://schemas.microsoft.com/office/drawing/2014/main" id="{6DC62376-9C48-4F2D-E539-D77FD0C3FCD0}"/>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773737" y="1230315"/>
            <a:ext cx="6438254" cy="4397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78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52064D-99EA-4EA4-1A1E-4398ADBE6A08}"/>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4330460" y="898695"/>
            <a:ext cx="3531080" cy="4784785"/>
          </a:xfrm>
          <a:prstGeom prst="rect">
            <a:avLst/>
          </a:prstGeom>
          <a:noFill/>
          <a:ln>
            <a:noFill/>
          </a:ln>
        </p:spPr>
      </p:pic>
    </p:spTree>
    <p:extLst>
      <p:ext uri="{BB962C8B-B14F-4D97-AF65-F5344CB8AC3E}">
        <p14:creationId xmlns:p14="http://schemas.microsoft.com/office/powerpoint/2010/main" val="3359446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2" name="Picture 21">
            <a:extLst>
              <a:ext uri="{FF2B5EF4-FFF2-40B4-BE49-F238E27FC236}">
                <a16:creationId xmlns:a16="http://schemas.microsoft.com/office/drawing/2014/main" id="{0AD6769F-7BB3-4DCD-6BFE-ABBE6CB4D6A5}"/>
              </a:ext>
            </a:extLst>
          </p:cNvPr>
          <p:cNvPicPr>
            <a:picLocks noChangeAspect="1"/>
          </p:cNvPicPr>
          <p:nvPr/>
        </p:nvPicPr>
        <p:blipFill>
          <a:blip r:embed="rId4"/>
          <a:stretch>
            <a:fillRect/>
          </a:stretch>
        </p:blipFill>
        <p:spPr>
          <a:xfrm>
            <a:off x="1848636" y="131684"/>
            <a:ext cx="8599235" cy="2911575"/>
          </a:xfrm>
          <a:prstGeom prst="rect">
            <a:avLst/>
          </a:prstGeom>
        </p:spPr>
      </p:pic>
      <p:pic>
        <p:nvPicPr>
          <p:cNvPr id="23" name="Google Shape;133;p29">
            <a:extLst>
              <a:ext uri="{FF2B5EF4-FFF2-40B4-BE49-F238E27FC236}">
                <a16:creationId xmlns:a16="http://schemas.microsoft.com/office/drawing/2014/main" id="{B8CF3FEC-C547-D89A-E09D-C17094DDAE0D}"/>
              </a:ext>
            </a:extLst>
          </p:cNvPr>
          <p:cNvPicPr preferRelativeResize="0"/>
          <p:nvPr/>
        </p:nvPicPr>
        <p:blipFill>
          <a:blip r:embed="rId5">
            <a:alphaModFix/>
          </a:blip>
          <a:stretch>
            <a:fillRect/>
          </a:stretch>
        </p:blipFill>
        <p:spPr>
          <a:xfrm>
            <a:off x="4405686" y="136478"/>
            <a:ext cx="3273302" cy="5813562"/>
          </a:xfrm>
          <a:prstGeom prst="rect">
            <a:avLst/>
          </a:prstGeom>
          <a:noFill/>
          <a:ln>
            <a:noFill/>
          </a:ln>
        </p:spPr>
      </p:pic>
      <p:pic>
        <p:nvPicPr>
          <p:cNvPr id="24" name="Picture 4">
            <a:extLst>
              <a:ext uri="{FF2B5EF4-FFF2-40B4-BE49-F238E27FC236}">
                <a16:creationId xmlns:a16="http://schemas.microsoft.com/office/drawing/2014/main" id="{D1AE1118-A926-FBAD-6403-D4F2AD9ED2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3" t="7994" r="1" b="8787"/>
          <a:stretch/>
        </p:blipFill>
        <p:spPr bwMode="auto">
          <a:xfrm>
            <a:off x="329970" y="3682330"/>
            <a:ext cx="11202388" cy="33401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554BC5E-0DC0-A8A9-34E9-E91E46F80345}"/>
              </a:ext>
            </a:extLst>
          </p:cNvPr>
          <p:cNvPicPr>
            <a:picLocks noChangeAspect="1"/>
          </p:cNvPicPr>
          <p:nvPr/>
        </p:nvPicPr>
        <p:blipFill>
          <a:blip r:embed="rId7"/>
          <a:stretch>
            <a:fillRect/>
          </a:stretch>
        </p:blipFill>
        <p:spPr>
          <a:xfrm>
            <a:off x="2419710" y="3057768"/>
            <a:ext cx="1903363" cy="1251329"/>
          </a:xfrm>
          <a:prstGeom prst="rect">
            <a:avLst/>
          </a:prstGeom>
        </p:spPr>
      </p:pic>
      <p:pic>
        <p:nvPicPr>
          <p:cNvPr id="26" name="Picture 2">
            <a:extLst>
              <a:ext uri="{FF2B5EF4-FFF2-40B4-BE49-F238E27FC236}">
                <a16:creationId xmlns:a16="http://schemas.microsoft.com/office/drawing/2014/main" id="{E77AF0F2-1EE5-817C-D487-887C2EEFED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977" y="2960675"/>
            <a:ext cx="2582313" cy="171730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8" name="Picture 27" descr="Icon&#10;&#10;Description automatically generated">
            <a:extLst>
              <a:ext uri="{FF2B5EF4-FFF2-40B4-BE49-F238E27FC236}">
                <a16:creationId xmlns:a16="http://schemas.microsoft.com/office/drawing/2014/main" id="{C6B922AB-713A-7FDF-5143-8685E5CFBA4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rot="10800000">
            <a:off x="5845019" y="3918717"/>
            <a:ext cx="606472" cy="611569"/>
          </a:xfrm>
          <a:prstGeom prst="rect">
            <a:avLst/>
          </a:prstGeom>
        </p:spPr>
      </p:pic>
      <p:pic>
        <p:nvPicPr>
          <p:cNvPr id="29" name="Picture 28" descr="Icon&#10;&#10;Description automatically generated">
            <a:extLst>
              <a:ext uri="{FF2B5EF4-FFF2-40B4-BE49-F238E27FC236}">
                <a16:creationId xmlns:a16="http://schemas.microsoft.com/office/drawing/2014/main" id="{05DD8F63-CDB7-4F59-D553-E04AD80760D8}"/>
              </a:ext>
            </a:extLst>
          </p:cNvPr>
          <p:cNvPicPr>
            <a:picLocks noChangeAspect="1"/>
          </p:cNvPicPr>
          <p:nvPr/>
        </p:nvPicPr>
        <p:blipFill>
          <a:blip r:embed="rId9">
            <a:duotone>
              <a:schemeClr val="accent2">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2254504">
            <a:off x="5845019" y="3968866"/>
            <a:ext cx="606472" cy="611569"/>
          </a:xfrm>
          <a:prstGeom prst="rect">
            <a:avLst/>
          </a:prstGeom>
        </p:spPr>
      </p:pic>
      <p:pic>
        <p:nvPicPr>
          <p:cNvPr id="30" name="Picture 29" descr="Icon&#10;&#10;Description automatically generated">
            <a:extLst>
              <a:ext uri="{FF2B5EF4-FFF2-40B4-BE49-F238E27FC236}">
                <a16:creationId xmlns:a16="http://schemas.microsoft.com/office/drawing/2014/main" id="{B6F4A153-D316-BC37-0722-FB5CF7CECBA5}"/>
              </a:ext>
            </a:extLst>
          </p:cNvPr>
          <p:cNvPicPr>
            <a:picLocks noChangeAspect="1"/>
          </p:cNvPicPr>
          <p:nvPr/>
        </p:nvPicPr>
        <p:blipFill>
          <a:blip r:embed="rId9">
            <a:duotone>
              <a:schemeClr val="accent6">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0536866">
            <a:off x="5694419" y="3895021"/>
            <a:ext cx="606472" cy="611569"/>
          </a:xfrm>
          <a:prstGeom prst="rect">
            <a:avLst/>
          </a:prstGeom>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11">
            <a:alphaModFix amt="87000"/>
            <a:extLst>
              <a:ext uri="{BEBA8EAE-BF5A-486C-A8C5-ECC9F3942E4B}">
                <a14:imgProps xmlns:a14="http://schemas.microsoft.com/office/drawing/2010/main">
                  <a14:imgLayer r:embed="rId12">
                    <a14:imgEffect>
                      <a14:saturation sat="66000"/>
                    </a14:imgEffect>
                    <a14:imgEffect>
                      <a14:brightnessContrast contrast="-14000"/>
                    </a14:imgEffect>
                  </a14:imgLayer>
                </a14:imgProps>
              </a:ext>
              <a:ext uri="{837473B0-CC2E-450A-ABE3-18F120FF3D39}">
                <a1611:picAttrSrcUrl xmlns:a1611="http://schemas.microsoft.com/office/drawing/2016/11/main" r:id="rId13"/>
              </a:ext>
            </a:extLst>
          </a:blip>
          <a:srcRect l="7812" t="20122" r="6875"/>
          <a:stretch/>
        </p:blipFill>
        <p:spPr>
          <a:xfrm>
            <a:off x="2284157" y="4798101"/>
            <a:ext cx="7728192" cy="2197979"/>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877849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6F44C330-23B8-174D-67FE-915591E958C2}"/>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4" name="Picture 3">
            <a:extLst>
              <a:ext uri="{FF2B5EF4-FFF2-40B4-BE49-F238E27FC236}">
                <a16:creationId xmlns:a16="http://schemas.microsoft.com/office/drawing/2014/main" id="{6B2F8A9D-BDDF-51C3-E6A2-69F16F122438}"/>
              </a:ext>
            </a:extLst>
          </p:cNvPr>
          <p:cNvPicPr>
            <a:picLocks noChangeAspect="1"/>
          </p:cNvPicPr>
          <p:nvPr/>
        </p:nvPicPr>
        <p:blipFill>
          <a:blip r:embed="rId5">
            <a:grayscl/>
          </a:blip>
          <a:stretch>
            <a:fillRect/>
          </a:stretch>
        </p:blipFill>
        <p:spPr>
          <a:xfrm>
            <a:off x="2324100" y="1492250"/>
            <a:ext cx="3771900" cy="3873500"/>
          </a:xfrm>
          <a:prstGeom prst="rect">
            <a:avLst/>
          </a:prstGeom>
        </p:spPr>
      </p:pic>
    </p:spTree>
    <p:extLst>
      <p:ext uri="{BB962C8B-B14F-4D97-AF65-F5344CB8AC3E}">
        <p14:creationId xmlns:p14="http://schemas.microsoft.com/office/powerpoint/2010/main" val="60983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9B9AD594-DFE2-C39B-C79F-71E4FD0D9DA4}"/>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4" name="Picture 2" descr="Replacement Carafe for K-Duo Essentials™ Single Serve &amp; Carafe Coffee Maker">
            <a:extLst>
              <a:ext uri="{FF2B5EF4-FFF2-40B4-BE49-F238E27FC236}">
                <a16:creationId xmlns:a16="http://schemas.microsoft.com/office/drawing/2014/main" id="{4579DB0A-8FA0-0F01-9258-0036109F7AD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617852" y="1266662"/>
            <a:ext cx="4684470" cy="4684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32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2" name="Picture 21">
            <a:extLst>
              <a:ext uri="{FF2B5EF4-FFF2-40B4-BE49-F238E27FC236}">
                <a16:creationId xmlns:a16="http://schemas.microsoft.com/office/drawing/2014/main" id="{0AD6769F-7BB3-4DCD-6BFE-ABBE6CB4D6A5}"/>
              </a:ext>
            </a:extLst>
          </p:cNvPr>
          <p:cNvPicPr>
            <a:picLocks noChangeAspect="1"/>
          </p:cNvPicPr>
          <p:nvPr/>
        </p:nvPicPr>
        <p:blipFill>
          <a:blip r:embed="rId4"/>
          <a:stretch>
            <a:fillRect/>
          </a:stretch>
        </p:blipFill>
        <p:spPr>
          <a:xfrm>
            <a:off x="1848636" y="131684"/>
            <a:ext cx="8599235" cy="2911575"/>
          </a:xfrm>
          <a:prstGeom prst="rect">
            <a:avLst/>
          </a:prstGeom>
        </p:spPr>
      </p:pic>
      <p:pic>
        <p:nvPicPr>
          <p:cNvPr id="23" name="Google Shape;133;p29">
            <a:extLst>
              <a:ext uri="{FF2B5EF4-FFF2-40B4-BE49-F238E27FC236}">
                <a16:creationId xmlns:a16="http://schemas.microsoft.com/office/drawing/2014/main" id="{B8CF3FEC-C547-D89A-E09D-C17094DDAE0D}"/>
              </a:ext>
            </a:extLst>
          </p:cNvPr>
          <p:cNvPicPr preferRelativeResize="0"/>
          <p:nvPr/>
        </p:nvPicPr>
        <p:blipFill>
          <a:blip r:embed="rId5">
            <a:alphaModFix/>
          </a:blip>
          <a:stretch>
            <a:fillRect/>
          </a:stretch>
        </p:blipFill>
        <p:spPr>
          <a:xfrm>
            <a:off x="4405686" y="136478"/>
            <a:ext cx="3273302" cy="5813562"/>
          </a:xfrm>
          <a:prstGeom prst="rect">
            <a:avLst/>
          </a:prstGeom>
          <a:noFill/>
          <a:ln>
            <a:noFill/>
          </a:ln>
        </p:spPr>
      </p:pic>
      <p:pic>
        <p:nvPicPr>
          <p:cNvPr id="24" name="Picture 4">
            <a:extLst>
              <a:ext uri="{FF2B5EF4-FFF2-40B4-BE49-F238E27FC236}">
                <a16:creationId xmlns:a16="http://schemas.microsoft.com/office/drawing/2014/main" id="{D1AE1118-A926-FBAD-6403-D4F2AD9ED2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3" t="7994" r="1" b="8787"/>
          <a:stretch/>
        </p:blipFill>
        <p:spPr bwMode="auto">
          <a:xfrm>
            <a:off x="329970" y="3682330"/>
            <a:ext cx="11202388" cy="33401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554BC5E-0DC0-A8A9-34E9-E91E46F80345}"/>
              </a:ext>
            </a:extLst>
          </p:cNvPr>
          <p:cNvPicPr>
            <a:picLocks noChangeAspect="1"/>
          </p:cNvPicPr>
          <p:nvPr/>
        </p:nvPicPr>
        <p:blipFill>
          <a:blip r:embed="rId7"/>
          <a:stretch>
            <a:fillRect/>
          </a:stretch>
        </p:blipFill>
        <p:spPr>
          <a:xfrm>
            <a:off x="2419710" y="3057768"/>
            <a:ext cx="1903363" cy="1251329"/>
          </a:xfrm>
          <a:prstGeom prst="rect">
            <a:avLst/>
          </a:prstGeom>
        </p:spPr>
      </p:pic>
      <p:pic>
        <p:nvPicPr>
          <p:cNvPr id="26" name="Picture 2">
            <a:extLst>
              <a:ext uri="{FF2B5EF4-FFF2-40B4-BE49-F238E27FC236}">
                <a16:creationId xmlns:a16="http://schemas.microsoft.com/office/drawing/2014/main" id="{E77AF0F2-1EE5-817C-D487-887C2EEFED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977" y="2960675"/>
            <a:ext cx="2582313" cy="171730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3"/>
          <a:srcRect l="30272" t="6539" r="30123" b="37296"/>
          <a:stretch>
            <a:fillRect/>
          </a:stretch>
        </p:blipFill>
        <p:spPr>
          <a:xfrm flipH="1">
            <a:off x="207474" y="5951132"/>
            <a:ext cx="1250929" cy="906868"/>
          </a:xfrm>
          <a:prstGeom prst="rect">
            <a:avLst/>
          </a:prstGeom>
          <a:ln w="12700">
            <a:miter lim="400000"/>
          </a:ln>
        </p:spPr>
      </p:pic>
      <p:pic>
        <p:nvPicPr>
          <p:cNvPr id="28" name="Picture 27" descr="Icon&#10;&#10;Description automatically generated">
            <a:extLst>
              <a:ext uri="{FF2B5EF4-FFF2-40B4-BE49-F238E27FC236}">
                <a16:creationId xmlns:a16="http://schemas.microsoft.com/office/drawing/2014/main" id="{C6B922AB-713A-7FDF-5143-8685E5CFBA4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rot="10800000">
            <a:off x="5845019" y="3918717"/>
            <a:ext cx="606472" cy="611569"/>
          </a:xfrm>
          <a:prstGeom prst="rect">
            <a:avLst/>
          </a:prstGeom>
        </p:spPr>
      </p:pic>
      <p:pic>
        <p:nvPicPr>
          <p:cNvPr id="29" name="Picture 28" descr="Icon&#10;&#10;Description automatically generated">
            <a:extLst>
              <a:ext uri="{FF2B5EF4-FFF2-40B4-BE49-F238E27FC236}">
                <a16:creationId xmlns:a16="http://schemas.microsoft.com/office/drawing/2014/main" id="{05DD8F63-CDB7-4F59-D553-E04AD80760D8}"/>
              </a:ext>
            </a:extLst>
          </p:cNvPr>
          <p:cNvPicPr>
            <a:picLocks noChangeAspect="1"/>
          </p:cNvPicPr>
          <p:nvPr/>
        </p:nvPicPr>
        <p:blipFill>
          <a:blip r:embed="rId9">
            <a:duotone>
              <a:schemeClr val="accent2">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2254504">
            <a:off x="5845019" y="3968866"/>
            <a:ext cx="606472" cy="611569"/>
          </a:xfrm>
          <a:prstGeom prst="rect">
            <a:avLst/>
          </a:prstGeom>
        </p:spPr>
      </p:pic>
      <p:pic>
        <p:nvPicPr>
          <p:cNvPr id="30" name="Picture 29" descr="Icon&#10;&#10;Description automatically generated">
            <a:extLst>
              <a:ext uri="{FF2B5EF4-FFF2-40B4-BE49-F238E27FC236}">
                <a16:creationId xmlns:a16="http://schemas.microsoft.com/office/drawing/2014/main" id="{B6F4A153-D316-BC37-0722-FB5CF7CECBA5}"/>
              </a:ext>
            </a:extLst>
          </p:cNvPr>
          <p:cNvPicPr>
            <a:picLocks noChangeAspect="1"/>
          </p:cNvPicPr>
          <p:nvPr/>
        </p:nvPicPr>
        <p:blipFill>
          <a:blip r:embed="rId9">
            <a:duotone>
              <a:schemeClr val="accent6">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0536866">
            <a:off x="5694419" y="3895021"/>
            <a:ext cx="606472" cy="611569"/>
          </a:xfrm>
          <a:prstGeom prst="rect">
            <a:avLst/>
          </a:prstGeom>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11">
            <a:alphaModFix amt="87000"/>
            <a:extLst>
              <a:ext uri="{BEBA8EAE-BF5A-486C-A8C5-ECC9F3942E4B}">
                <a14:imgProps xmlns:a14="http://schemas.microsoft.com/office/drawing/2010/main">
                  <a14:imgLayer r:embed="rId12">
                    <a14:imgEffect>
                      <a14:saturation sat="66000"/>
                    </a14:imgEffect>
                    <a14:imgEffect>
                      <a14:brightnessContrast contrast="-14000"/>
                    </a14:imgEffect>
                  </a14:imgLayer>
                </a14:imgProps>
              </a:ext>
              <a:ext uri="{837473B0-CC2E-450A-ABE3-18F120FF3D39}">
                <a1611:picAttrSrcUrl xmlns:a1611="http://schemas.microsoft.com/office/drawing/2016/11/main" r:id="rId13"/>
              </a:ext>
            </a:extLst>
          </a:blip>
          <a:srcRect l="7812" t="20122" r="6875"/>
          <a:stretch/>
        </p:blipFill>
        <p:spPr>
          <a:xfrm>
            <a:off x="2284157" y="4798101"/>
            <a:ext cx="7728192" cy="2197979"/>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92721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BD4541E5-2CBE-0A6F-D9B5-C6699C8B7EFF}"/>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5" name="Picture 4" descr="879,420 Blue Plate Images, Stock Photos &amp; Vectors | Shutterstock">
            <a:extLst>
              <a:ext uri="{FF2B5EF4-FFF2-40B4-BE49-F238E27FC236}">
                <a16:creationId xmlns:a16="http://schemas.microsoft.com/office/drawing/2014/main" id="{5672E5E5-2245-551B-A85C-8D622D9A94C4}"/>
              </a:ext>
            </a:extLst>
          </p:cNvPr>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b="16114"/>
          <a:stretch/>
        </p:blipFill>
        <p:spPr bwMode="auto">
          <a:xfrm>
            <a:off x="2187951" y="1937503"/>
            <a:ext cx="5956300" cy="2982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77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A47DC167-B8E4-B5D6-49E1-69BB5ADDB276}"/>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5" name="Picture 4" descr="Amazon.com: The Ultimate Wall Clock - 14&quot; Atomic, Black, Easy to Read,  Perfect for Home, Office, School, Indoor / Outdoor">
            <a:extLst>
              <a:ext uri="{FF2B5EF4-FFF2-40B4-BE49-F238E27FC236}">
                <a16:creationId xmlns:a16="http://schemas.microsoft.com/office/drawing/2014/main" id="{D35F1953-15FE-1966-2CA5-7D853F57D98C}"/>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3653068" y="1848609"/>
            <a:ext cx="3174892" cy="3160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33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5"/>
                                        </p:tgtEl>
                                        <p:attrNameLst>
                                          <p:attrName>r</p:attrName>
                                        </p:attrNameLst>
                                      </p:cBhvr>
                                    </p:animRot>
                                    <p:animRot by="-240000">
                                      <p:cBhvr>
                                        <p:cTn id="15" dur="200" fill="hold">
                                          <p:stCondLst>
                                            <p:cond delay="200"/>
                                          </p:stCondLst>
                                        </p:cTn>
                                        <p:tgtEl>
                                          <p:spTgt spid="5"/>
                                        </p:tgtEl>
                                        <p:attrNameLst>
                                          <p:attrName>r</p:attrName>
                                        </p:attrNameLst>
                                      </p:cBhvr>
                                    </p:animRot>
                                    <p:animRot by="240000">
                                      <p:cBhvr>
                                        <p:cTn id="16" dur="200" fill="hold">
                                          <p:stCondLst>
                                            <p:cond delay="400"/>
                                          </p:stCondLst>
                                        </p:cTn>
                                        <p:tgtEl>
                                          <p:spTgt spid="5"/>
                                        </p:tgtEl>
                                        <p:attrNameLst>
                                          <p:attrName>r</p:attrName>
                                        </p:attrNameLst>
                                      </p:cBhvr>
                                    </p:animRot>
                                    <p:animRot by="-240000">
                                      <p:cBhvr>
                                        <p:cTn id="17" dur="200" fill="hold">
                                          <p:stCondLst>
                                            <p:cond delay="600"/>
                                          </p:stCondLst>
                                        </p:cTn>
                                        <p:tgtEl>
                                          <p:spTgt spid="5"/>
                                        </p:tgtEl>
                                        <p:attrNameLst>
                                          <p:attrName>r</p:attrName>
                                        </p:attrNameLst>
                                      </p:cBhvr>
                                    </p:animRot>
                                    <p:animRot by="120000">
                                      <p:cBhvr>
                                        <p:cTn id="18"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2" name="Picture 21">
            <a:extLst>
              <a:ext uri="{FF2B5EF4-FFF2-40B4-BE49-F238E27FC236}">
                <a16:creationId xmlns:a16="http://schemas.microsoft.com/office/drawing/2014/main" id="{0AD6769F-7BB3-4DCD-6BFE-ABBE6CB4D6A5}"/>
              </a:ext>
            </a:extLst>
          </p:cNvPr>
          <p:cNvPicPr>
            <a:picLocks noChangeAspect="1"/>
          </p:cNvPicPr>
          <p:nvPr/>
        </p:nvPicPr>
        <p:blipFill>
          <a:blip r:embed="rId4"/>
          <a:stretch>
            <a:fillRect/>
          </a:stretch>
        </p:blipFill>
        <p:spPr>
          <a:xfrm>
            <a:off x="1848636" y="131684"/>
            <a:ext cx="8599235" cy="2911575"/>
          </a:xfrm>
          <a:prstGeom prst="rect">
            <a:avLst/>
          </a:prstGeom>
        </p:spPr>
      </p:pic>
      <p:pic>
        <p:nvPicPr>
          <p:cNvPr id="23" name="Google Shape;133;p29">
            <a:extLst>
              <a:ext uri="{FF2B5EF4-FFF2-40B4-BE49-F238E27FC236}">
                <a16:creationId xmlns:a16="http://schemas.microsoft.com/office/drawing/2014/main" id="{B8CF3FEC-C547-D89A-E09D-C17094DDAE0D}"/>
              </a:ext>
            </a:extLst>
          </p:cNvPr>
          <p:cNvPicPr preferRelativeResize="0"/>
          <p:nvPr/>
        </p:nvPicPr>
        <p:blipFill>
          <a:blip r:embed="rId5">
            <a:alphaModFix/>
          </a:blip>
          <a:stretch>
            <a:fillRect/>
          </a:stretch>
        </p:blipFill>
        <p:spPr>
          <a:xfrm>
            <a:off x="4405686" y="136478"/>
            <a:ext cx="3273302" cy="5813562"/>
          </a:xfrm>
          <a:prstGeom prst="rect">
            <a:avLst/>
          </a:prstGeom>
          <a:noFill/>
          <a:ln>
            <a:noFill/>
          </a:ln>
        </p:spPr>
      </p:pic>
      <p:pic>
        <p:nvPicPr>
          <p:cNvPr id="24" name="Picture 4">
            <a:extLst>
              <a:ext uri="{FF2B5EF4-FFF2-40B4-BE49-F238E27FC236}">
                <a16:creationId xmlns:a16="http://schemas.microsoft.com/office/drawing/2014/main" id="{D1AE1118-A926-FBAD-6403-D4F2AD9ED2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3" t="7994" r="1" b="8787"/>
          <a:stretch/>
        </p:blipFill>
        <p:spPr bwMode="auto">
          <a:xfrm>
            <a:off x="329970" y="3682330"/>
            <a:ext cx="11202388" cy="33401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554BC5E-0DC0-A8A9-34E9-E91E46F80345}"/>
              </a:ext>
            </a:extLst>
          </p:cNvPr>
          <p:cNvPicPr>
            <a:picLocks noChangeAspect="1"/>
          </p:cNvPicPr>
          <p:nvPr/>
        </p:nvPicPr>
        <p:blipFill>
          <a:blip r:embed="rId7"/>
          <a:stretch>
            <a:fillRect/>
          </a:stretch>
        </p:blipFill>
        <p:spPr>
          <a:xfrm>
            <a:off x="2419710" y="3057768"/>
            <a:ext cx="1903363" cy="1251329"/>
          </a:xfrm>
          <a:prstGeom prst="rect">
            <a:avLst/>
          </a:prstGeom>
        </p:spPr>
      </p:pic>
      <p:pic>
        <p:nvPicPr>
          <p:cNvPr id="26" name="Picture 2">
            <a:extLst>
              <a:ext uri="{FF2B5EF4-FFF2-40B4-BE49-F238E27FC236}">
                <a16:creationId xmlns:a16="http://schemas.microsoft.com/office/drawing/2014/main" id="{E77AF0F2-1EE5-817C-D487-887C2EEFED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977" y="2960675"/>
            <a:ext cx="2582313" cy="171730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8" name="Picture 27" descr="Icon&#10;&#10;Description automatically generated">
            <a:extLst>
              <a:ext uri="{FF2B5EF4-FFF2-40B4-BE49-F238E27FC236}">
                <a16:creationId xmlns:a16="http://schemas.microsoft.com/office/drawing/2014/main" id="{C6B922AB-713A-7FDF-5143-8685E5CFBA4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rot="10800000">
            <a:off x="5845019" y="3918717"/>
            <a:ext cx="606472" cy="611569"/>
          </a:xfrm>
          <a:prstGeom prst="rect">
            <a:avLst/>
          </a:prstGeom>
        </p:spPr>
      </p:pic>
      <p:pic>
        <p:nvPicPr>
          <p:cNvPr id="29" name="Picture 28" descr="Icon&#10;&#10;Description automatically generated">
            <a:extLst>
              <a:ext uri="{FF2B5EF4-FFF2-40B4-BE49-F238E27FC236}">
                <a16:creationId xmlns:a16="http://schemas.microsoft.com/office/drawing/2014/main" id="{05DD8F63-CDB7-4F59-D553-E04AD80760D8}"/>
              </a:ext>
            </a:extLst>
          </p:cNvPr>
          <p:cNvPicPr>
            <a:picLocks noChangeAspect="1"/>
          </p:cNvPicPr>
          <p:nvPr/>
        </p:nvPicPr>
        <p:blipFill>
          <a:blip r:embed="rId9">
            <a:duotone>
              <a:schemeClr val="accent2">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2254504">
            <a:off x="5845019" y="3968866"/>
            <a:ext cx="606472" cy="611569"/>
          </a:xfrm>
          <a:prstGeom prst="rect">
            <a:avLst/>
          </a:prstGeom>
        </p:spPr>
      </p:pic>
      <p:pic>
        <p:nvPicPr>
          <p:cNvPr id="30" name="Picture 29" descr="Icon&#10;&#10;Description automatically generated">
            <a:extLst>
              <a:ext uri="{FF2B5EF4-FFF2-40B4-BE49-F238E27FC236}">
                <a16:creationId xmlns:a16="http://schemas.microsoft.com/office/drawing/2014/main" id="{B6F4A153-D316-BC37-0722-FB5CF7CECBA5}"/>
              </a:ext>
            </a:extLst>
          </p:cNvPr>
          <p:cNvPicPr>
            <a:picLocks noChangeAspect="1"/>
          </p:cNvPicPr>
          <p:nvPr/>
        </p:nvPicPr>
        <p:blipFill>
          <a:blip r:embed="rId9">
            <a:duotone>
              <a:schemeClr val="accent6">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0536866">
            <a:off x="5694419" y="3895021"/>
            <a:ext cx="606472" cy="611569"/>
          </a:xfrm>
          <a:prstGeom prst="rect">
            <a:avLst/>
          </a:prstGeom>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11">
            <a:alphaModFix amt="87000"/>
            <a:extLst>
              <a:ext uri="{BEBA8EAE-BF5A-486C-A8C5-ECC9F3942E4B}">
                <a14:imgProps xmlns:a14="http://schemas.microsoft.com/office/drawing/2010/main">
                  <a14:imgLayer r:embed="rId12">
                    <a14:imgEffect>
                      <a14:saturation sat="66000"/>
                    </a14:imgEffect>
                    <a14:imgEffect>
                      <a14:brightnessContrast contrast="-14000"/>
                    </a14:imgEffect>
                  </a14:imgLayer>
                </a14:imgProps>
              </a:ext>
              <a:ext uri="{837473B0-CC2E-450A-ABE3-18F120FF3D39}">
                <a1611:picAttrSrcUrl xmlns:a1611="http://schemas.microsoft.com/office/drawing/2016/11/main" r:id="rId13"/>
              </a:ext>
            </a:extLst>
          </a:blip>
          <a:srcRect l="7812" t="20122" r="6875"/>
          <a:stretch/>
        </p:blipFill>
        <p:spPr>
          <a:xfrm>
            <a:off x="2284157" y="4798101"/>
            <a:ext cx="7728192" cy="2197979"/>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2107828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7F9BF5B2-EDBD-2FEF-8320-0633B946C4E4}"/>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5" name="Picture 12" descr="Beekeepers Seek Resistance to the Honeybee's Most Fearsome Enemy -  Scientific American">
            <a:extLst>
              <a:ext uri="{FF2B5EF4-FFF2-40B4-BE49-F238E27FC236}">
                <a16:creationId xmlns:a16="http://schemas.microsoft.com/office/drawing/2014/main" id="{79D445EE-15B1-E0B8-A4F5-E351184CE708}"/>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2271006" y="1644987"/>
            <a:ext cx="5443716" cy="356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02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28F2564A-05D2-4A6A-DDF3-DE74FCF3D322}"/>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4" name="Picture 6" descr="Spider definition and meaning | Collins English Dictionary">
            <a:extLst>
              <a:ext uri="{FF2B5EF4-FFF2-40B4-BE49-F238E27FC236}">
                <a16:creationId xmlns:a16="http://schemas.microsoft.com/office/drawing/2014/main" id="{8DF8125E-008D-7672-5AF0-76D5A56BC7DA}"/>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2039408" y="1644987"/>
            <a:ext cx="5373512" cy="356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28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2" name="Picture 21">
            <a:extLst>
              <a:ext uri="{FF2B5EF4-FFF2-40B4-BE49-F238E27FC236}">
                <a16:creationId xmlns:a16="http://schemas.microsoft.com/office/drawing/2014/main" id="{0AD6769F-7BB3-4DCD-6BFE-ABBE6CB4D6A5}"/>
              </a:ext>
            </a:extLst>
          </p:cNvPr>
          <p:cNvPicPr>
            <a:picLocks noChangeAspect="1"/>
          </p:cNvPicPr>
          <p:nvPr/>
        </p:nvPicPr>
        <p:blipFill>
          <a:blip r:embed="rId4"/>
          <a:stretch>
            <a:fillRect/>
          </a:stretch>
        </p:blipFill>
        <p:spPr>
          <a:xfrm>
            <a:off x="1848636" y="131684"/>
            <a:ext cx="8599235" cy="2911575"/>
          </a:xfrm>
          <a:prstGeom prst="rect">
            <a:avLst/>
          </a:prstGeom>
        </p:spPr>
      </p:pic>
      <p:pic>
        <p:nvPicPr>
          <p:cNvPr id="23" name="Google Shape;133;p29">
            <a:extLst>
              <a:ext uri="{FF2B5EF4-FFF2-40B4-BE49-F238E27FC236}">
                <a16:creationId xmlns:a16="http://schemas.microsoft.com/office/drawing/2014/main" id="{B8CF3FEC-C547-D89A-E09D-C17094DDAE0D}"/>
              </a:ext>
            </a:extLst>
          </p:cNvPr>
          <p:cNvPicPr preferRelativeResize="0"/>
          <p:nvPr/>
        </p:nvPicPr>
        <p:blipFill>
          <a:blip r:embed="rId5">
            <a:alphaModFix/>
          </a:blip>
          <a:stretch>
            <a:fillRect/>
          </a:stretch>
        </p:blipFill>
        <p:spPr>
          <a:xfrm>
            <a:off x="4405686" y="136478"/>
            <a:ext cx="3273302" cy="5813562"/>
          </a:xfrm>
          <a:prstGeom prst="rect">
            <a:avLst/>
          </a:prstGeom>
          <a:noFill/>
          <a:ln>
            <a:noFill/>
          </a:ln>
        </p:spPr>
      </p:pic>
      <p:pic>
        <p:nvPicPr>
          <p:cNvPr id="24" name="Picture 4">
            <a:extLst>
              <a:ext uri="{FF2B5EF4-FFF2-40B4-BE49-F238E27FC236}">
                <a16:creationId xmlns:a16="http://schemas.microsoft.com/office/drawing/2014/main" id="{D1AE1118-A926-FBAD-6403-D4F2AD9ED2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3" t="7994" r="1" b="8787"/>
          <a:stretch/>
        </p:blipFill>
        <p:spPr bwMode="auto">
          <a:xfrm>
            <a:off x="329970" y="3682330"/>
            <a:ext cx="11202388" cy="33401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554BC5E-0DC0-A8A9-34E9-E91E46F80345}"/>
              </a:ext>
            </a:extLst>
          </p:cNvPr>
          <p:cNvPicPr>
            <a:picLocks noChangeAspect="1"/>
          </p:cNvPicPr>
          <p:nvPr/>
        </p:nvPicPr>
        <p:blipFill>
          <a:blip r:embed="rId7"/>
          <a:stretch>
            <a:fillRect/>
          </a:stretch>
        </p:blipFill>
        <p:spPr>
          <a:xfrm>
            <a:off x="2419710" y="3057768"/>
            <a:ext cx="1903363" cy="1251329"/>
          </a:xfrm>
          <a:prstGeom prst="rect">
            <a:avLst/>
          </a:prstGeom>
        </p:spPr>
      </p:pic>
      <p:pic>
        <p:nvPicPr>
          <p:cNvPr id="26" name="Picture 2">
            <a:extLst>
              <a:ext uri="{FF2B5EF4-FFF2-40B4-BE49-F238E27FC236}">
                <a16:creationId xmlns:a16="http://schemas.microsoft.com/office/drawing/2014/main" id="{E77AF0F2-1EE5-817C-D487-887C2EEFED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977" y="2960675"/>
            <a:ext cx="2582313" cy="171730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8" name="Picture 27" descr="Icon&#10;&#10;Description automatically generated">
            <a:extLst>
              <a:ext uri="{FF2B5EF4-FFF2-40B4-BE49-F238E27FC236}">
                <a16:creationId xmlns:a16="http://schemas.microsoft.com/office/drawing/2014/main" id="{C6B922AB-713A-7FDF-5143-8685E5CFBA4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rot="10800000">
            <a:off x="5845019" y="3918717"/>
            <a:ext cx="606472" cy="611569"/>
          </a:xfrm>
          <a:prstGeom prst="rect">
            <a:avLst/>
          </a:prstGeom>
        </p:spPr>
      </p:pic>
      <p:pic>
        <p:nvPicPr>
          <p:cNvPr id="29" name="Picture 28" descr="Icon&#10;&#10;Description automatically generated">
            <a:extLst>
              <a:ext uri="{FF2B5EF4-FFF2-40B4-BE49-F238E27FC236}">
                <a16:creationId xmlns:a16="http://schemas.microsoft.com/office/drawing/2014/main" id="{05DD8F63-CDB7-4F59-D553-E04AD80760D8}"/>
              </a:ext>
            </a:extLst>
          </p:cNvPr>
          <p:cNvPicPr>
            <a:picLocks noChangeAspect="1"/>
          </p:cNvPicPr>
          <p:nvPr/>
        </p:nvPicPr>
        <p:blipFill>
          <a:blip r:embed="rId9">
            <a:duotone>
              <a:schemeClr val="accent2">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2254504">
            <a:off x="5845019" y="3968866"/>
            <a:ext cx="606472" cy="611569"/>
          </a:xfrm>
          <a:prstGeom prst="rect">
            <a:avLst/>
          </a:prstGeom>
        </p:spPr>
      </p:pic>
      <p:pic>
        <p:nvPicPr>
          <p:cNvPr id="30" name="Picture 29" descr="Icon&#10;&#10;Description automatically generated">
            <a:extLst>
              <a:ext uri="{FF2B5EF4-FFF2-40B4-BE49-F238E27FC236}">
                <a16:creationId xmlns:a16="http://schemas.microsoft.com/office/drawing/2014/main" id="{B6F4A153-D316-BC37-0722-FB5CF7CECBA5}"/>
              </a:ext>
            </a:extLst>
          </p:cNvPr>
          <p:cNvPicPr>
            <a:picLocks noChangeAspect="1"/>
          </p:cNvPicPr>
          <p:nvPr/>
        </p:nvPicPr>
        <p:blipFill>
          <a:blip r:embed="rId9">
            <a:duotone>
              <a:schemeClr val="accent6">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0536866">
            <a:off x="5694419" y="3895021"/>
            <a:ext cx="606472" cy="611569"/>
          </a:xfrm>
          <a:prstGeom prst="rect">
            <a:avLst/>
          </a:prstGeom>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11">
            <a:alphaModFix amt="87000"/>
            <a:extLst>
              <a:ext uri="{BEBA8EAE-BF5A-486C-A8C5-ECC9F3942E4B}">
                <a14:imgProps xmlns:a14="http://schemas.microsoft.com/office/drawing/2010/main">
                  <a14:imgLayer r:embed="rId12">
                    <a14:imgEffect>
                      <a14:saturation sat="66000"/>
                    </a14:imgEffect>
                    <a14:imgEffect>
                      <a14:brightnessContrast contrast="-14000"/>
                    </a14:imgEffect>
                  </a14:imgLayer>
                </a14:imgProps>
              </a:ext>
              <a:ext uri="{837473B0-CC2E-450A-ABE3-18F120FF3D39}">
                <a1611:picAttrSrcUrl xmlns:a1611="http://schemas.microsoft.com/office/drawing/2016/11/main" r:id="rId13"/>
              </a:ext>
            </a:extLst>
          </a:blip>
          <a:srcRect l="7812" t="20122" r="6875"/>
          <a:stretch/>
        </p:blipFill>
        <p:spPr>
          <a:xfrm>
            <a:off x="2284157" y="4798101"/>
            <a:ext cx="7728192" cy="2197979"/>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2974505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AA36BD6-EC0F-7448-A6C5-3DB1009F34C3}"/>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5" name="Picture 10" descr="Picture 10">
            <a:extLst>
              <a:ext uri="{FF2B5EF4-FFF2-40B4-BE49-F238E27FC236}">
                <a16:creationId xmlns:a16="http://schemas.microsoft.com/office/drawing/2014/main" id="{FC7F4DDD-072A-633A-4DED-FA3ABDF57848}"/>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16" name="Google Shape;133;p29">
            <a:extLst>
              <a:ext uri="{FF2B5EF4-FFF2-40B4-BE49-F238E27FC236}">
                <a16:creationId xmlns:a16="http://schemas.microsoft.com/office/drawing/2014/main" id="{4AC2473F-63CF-C983-E6BE-7A6BF3A650EF}"/>
              </a:ext>
            </a:extLst>
          </p:cNvPr>
          <p:cNvPicPr preferRelativeResize="0"/>
          <p:nvPr/>
        </p:nvPicPr>
        <p:blipFill>
          <a:blip r:embed="rId4">
            <a:alphaModFix/>
          </a:blip>
          <a:stretch>
            <a:fillRect/>
          </a:stretch>
        </p:blipFill>
        <p:spPr>
          <a:xfrm>
            <a:off x="4405686" y="136478"/>
            <a:ext cx="3273302" cy="5813562"/>
          </a:xfrm>
          <a:prstGeom prst="rect">
            <a:avLst/>
          </a:prstGeom>
          <a:noFill/>
          <a:ln>
            <a:noFill/>
          </a:ln>
        </p:spPr>
      </p:pic>
    </p:spTree>
    <p:extLst>
      <p:ext uri="{BB962C8B-B14F-4D97-AF65-F5344CB8AC3E}">
        <p14:creationId xmlns:p14="http://schemas.microsoft.com/office/powerpoint/2010/main" val="166357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6"/>
                                        </p:tgtEl>
                                        <p:attrNameLst>
                                          <p:attrName>r</p:attrName>
                                        </p:attrNameLst>
                                      </p:cBhvr>
                                    </p:animRot>
                                    <p:animRot by="-240000">
                                      <p:cBhvr>
                                        <p:cTn id="7" dur="200" fill="hold">
                                          <p:stCondLst>
                                            <p:cond delay="200"/>
                                          </p:stCondLst>
                                        </p:cTn>
                                        <p:tgtEl>
                                          <p:spTgt spid="16"/>
                                        </p:tgtEl>
                                        <p:attrNameLst>
                                          <p:attrName>r</p:attrName>
                                        </p:attrNameLst>
                                      </p:cBhvr>
                                    </p:animRot>
                                    <p:animRot by="240000">
                                      <p:cBhvr>
                                        <p:cTn id="8" dur="200" fill="hold">
                                          <p:stCondLst>
                                            <p:cond delay="400"/>
                                          </p:stCondLst>
                                        </p:cTn>
                                        <p:tgtEl>
                                          <p:spTgt spid="16"/>
                                        </p:tgtEl>
                                        <p:attrNameLst>
                                          <p:attrName>r</p:attrName>
                                        </p:attrNameLst>
                                      </p:cBhvr>
                                    </p:animRot>
                                    <p:animRot by="-240000">
                                      <p:cBhvr>
                                        <p:cTn id="9" dur="200" fill="hold">
                                          <p:stCondLst>
                                            <p:cond delay="600"/>
                                          </p:stCondLst>
                                        </p:cTn>
                                        <p:tgtEl>
                                          <p:spTgt spid="16"/>
                                        </p:tgtEl>
                                        <p:attrNameLst>
                                          <p:attrName>r</p:attrName>
                                        </p:attrNameLst>
                                      </p:cBhvr>
                                    </p:animRot>
                                    <p:animRot by="120000">
                                      <p:cBhvr>
                                        <p:cTn id="10" dur="200" fill="hold">
                                          <p:stCondLst>
                                            <p:cond delay="80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27" name="Picture 26">
            <a:extLst>
              <a:ext uri="{FF2B5EF4-FFF2-40B4-BE49-F238E27FC236}">
                <a16:creationId xmlns:a16="http://schemas.microsoft.com/office/drawing/2014/main" id="{1AEF596C-EDE5-FAF0-42DD-8E3D56F9167A}"/>
              </a:ext>
            </a:extLst>
          </p:cNvPr>
          <p:cNvPicPr>
            <a:picLocks noChangeAspect="1"/>
          </p:cNvPicPr>
          <p:nvPr/>
        </p:nvPicPr>
        <p:blipFill>
          <a:blip r:embed="rId3"/>
          <a:stretch>
            <a:fillRect/>
          </a:stretch>
        </p:blipFill>
        <p:spPr>
          <a:xfrm>
            <a:off x="1848636" y="131684"/>
            <a:ext cx="8599235" cy="2911575"/>
          </a:xfrm>
          <a:prstGeom prst="rect">
            <a:avLst/>
          </a:prstGeom>
        </p:spPr>
      </p:pic>
      <p:pic>
        <p:nvPicPr>
          <p:cNvPr id="3" name="Google Shape;133;p29">
            <a:extLst>
              <a:ext uri="{FF2B5EF4-FFF2-40B4-BE49-F238E27FC236}">
                <a16:creationId xmlns:a16="http://schemas.microsoft.com/office/drawing/2014/main" id="{17CEA329-548E-1BF4-04CE-FAA02E0EB87A}"/>
              </a:ext>
            </a:extLst>
          </p:cNvPr>
          <p:cNvPicPr preferRelativeResize="0"/>
          <p:nvPr/>
        </p:nvPicPr>
        <p:blipFill>
          <a:blip r:embed="rId4">
            <a:alphaModFix/>
          </a:blip>
          <a:stretch>
            <a:fillRect/>
          </a:stretch>
        </p:blipFill>
        <p:spPr>
          <a:xfrm>
            <a:off x="4405686" y="136478"/>
            <a:ext cx="3273302" cy="5813562"/>
          </a:xfrm>
          <a:prstGeom prst="rect">
            <a:avLst/>
          </a:prstGeom>
          <a:noFill/>
          <a:ln>
            <a:noFill/>
          </a:ln>
        </p:spPr>
      </p:pic>
      <p:pic>
        <p:nvPicPr>
          <p:cNvPr id="9" name="Picture 4">
            <a:extLst>
              <a:ext uri="{FF2B5EF4-FFF2-40B4-BE49-F238E27FC236}">
                <a16:creationId xmlns:a16="http://schemas.microsoft.com/office/drawing/2014/main" id="{DA4D33EE-163D-EFA3-424D-D9CDF259831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73" t="7994" r="1" b="8787"/>
          <a:stretch/>
        </p:blipFill>
        <p:spPr bwMode="auto">
          <a:xfrm>
            <a:off x="329970" y="3682330"/>
            <a:ext cx="11202388" cy="33401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C470548-719F-C5AF-D280-48CC02B9E4F5}"/>
              </a:ext>
            </a:extLst>
          </p:cNvPr>
          <p:cNvPicPr>
            <a:picLocks noChangeAspect="1"/>
          </p:cNvPicPr>
          <p:nvPr/>
        </p:nvPicPr>
        <p:blipFill>
          <a:blip r:embed="rId6"/>
          <a:stretch>
            <a:fillRect/>
          </a:stretch>
        </p:blipFill>
        <p:spPr>
          <a:xfrm>
            <a:off x="2419710" y="3057768"/>
            <a:ext cx="1903363" cy="1251329"/>
          </a:xfrm>
          <a:prstGeom prst="rect">
            <a:avLst/>
          </a:prstGeom>
        </p:spPr>
      </p:pic>
      <p:pic>
        <p:nvPicPr>
          <p:cNvPr id="11" name="Picture 2">
            <a:extLst>
              <a:ext uri="{FF2B5EF4-FFF2-40B4-BE49-F238E27FC236}">
                <a16:creationId xmlns:a16="http://schemas.microsoft.com/office/drawing/2014/main" id="{3DC83324-0B87-1F24-8889-38DCE237A6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9977" y="2960675"/>
            <a:ext cx="2582313" cy="171730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8"/>
          <a:srcRect l="30272" t="6539" r="30123" b="37296"/>
          <a:stretch>
            <a:fillRect/>
          </a:stretch>
        </p:blipFill>
        <p:spPr>
          <a:xfrm flipH="1">
            <a:off x="0" y="5951132"/>
            <a:ext cx="1250929" cy="906868"/>
          </a:xfrm>
          <a:prstGeom prst="rect">
            <a:avLst/>
          </a:prstGeom>
          <a:ln w="12700">
            <a:miter lim="400000"/>
          </a:ln>
        </p:spPr>
      </p:pic>
      <p:pic>
        <p:nvPicPr>
          <p:cNvPr id="5" name="Picture 4" descr="Icon&#10;&#10;Description automatically generated">
            <a:extLst>
              <a:ext uri="{FF2B5EF4-FFF2-40B4-BE49-F238E27FC236}">
                <a16:creationId xmlns:a16="http://schemas.microsoft.com/office/drawing/2014/main" id="{52452E95-1FF3-7CD4-2223-E45C2B03836B}"/>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rot="10800000">
            <a:off x="5845019" y="3918717"/>
            <a:ext cx="606472" cy="611569"/>
          </a:xfrm>
          <a:prstGeom prst="rect">
            <a:avLst/>
          </a:prstGeom>
        </p:spPr>
      </p:pic>
      <p:pic>
        <p:nvPicPr>
          <p:cNvPr id="6" name="Picture 5" descr="Icon&#10;&#10;Description automatically generated">
            <a:extLst>
              <a:ext uri="{FF2B5EF4-FFF2-40B4-BE49-F238E27FC236}">
                <a16:creationId xmlns:a16="http://schemas.microsoft.com/office/drawing/2014/main" id="{58C3ABA7-35F0-3EB6-547A-A0F2D0F5F6F3}"/>
              </a:ext>
            </a:extLst>
          </p:cNvPr>
          <p:cNvPicPr>
            <a:picLocks noChangeAspect="1"/>
          </p:cNvPicPr>
          <p:nvPr/>
        </p:nvPicPr>
        <p:blipFill>
          <a:blip r:embed="rId9">
            <a:duotone>
              <a:schemeClr val="accent2">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2254504">
            <a:off x="5845019" y="3968866"/>
            <a:ext cx="606472" cy="611569"/>
          </a:xfrm>
          <a:prstGeom prst="rect">
            <a:avLst/>
          </a:prstGeom>
        </p:spPr>
      </p:pic>
      <p:pic>
        <p:nvPicPr>
          <p:cNvPr id="8" name="Picture 7" descr="Icon&#10;&#10;Description automatically generated">
            <a:extLst>
              <a:ext uri="{FF2B5EF4-FFF2-40B4-BE49-F238E27FC236}">
                <a16:creationId xmlns:a16="http://schemas.microsoft.com/office/drawing/2014/main" id="{73CBB044-D4AB-F65A-E7F3-F26482540FED}"/>
              </a:ext>
            </a:extLst>
          </p:cNvPr>
          <p:cNvPicPr>
            <a:picLocks noChangeAspect="1"/>
          </p:cNvPicPr>
          <p:nvPr/>
        </p:nvPicPr>
        <p:blipFill>
          <a:blip r:embed="rId9">
            <a:duotone>
              <a:schemeClr val="accent6">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0536866">
            <a:off x="5694419" y="3895021"/>
            <a:ext cx="606472" cy="611569"/>
          </a:xfrm>
          <a:prstGeom prst="rect">
            <a:avLst/>
          </a:prstGeom>
        </p:spPr>
      </p:pic>
    </p:spTree>
    <p:extLst>
      <p:ext uri="{BB962C8B-B14F-4D97-AF65-F5344CB8AC3E}">
        <p14:creationId xmlns:p14="http://schemas.microsoft.com/office/powerpoint/2010/main" val="4171336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724DD119-5096-DDE1-C328-4F428AC53ADA}"/>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5" name="Picture 4" descr="Chicken, Capon or Squab? : Article - GourmetSleuth">
            <a:extLst>
              <a:ext uri="{FF2B5EF4-FFF2-40B4-BE49-F238E27FC236}">
                <a16:creationId xmlns:a16="http://schemas.microsoft.com/office/drawing/2014/main" id="{D5B3B6E3-BC7D-BC76-7B3E-F1F72348242C}"/>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3496720" y="1733550"/>
            <a:ext cx="4509897"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0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3" name="Google Shape;133;p29">
            <a:extLst>
              <a:ext uri="{FF2B5EF4-FFF2-40B4-BE49-F238E27FC236}">
                <a16:creationId xmlns:a16="http://schemas.microsoft.com/office/drawing/2014/main" id="{6D388BA8-8888-169E-97C9-47D7E5B87933}"/>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6" name="Picture 4" descr="258,401 Monkey Stock Photos, Pictures &amp; Royalty-Free Images - iStock">
            <a:extLst>
              <a:ext uri="{FF2B5EF4-FFF2-40B4-BE49-F238E27FC236}">
                <a16:creationId xmlns:a16="http://schemas.microsoft.com/office/drawing/2014/main" id="{A4B12C48-0071-5F42-A00E-6BD86F0186D3}"/>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3114302" y="1352891"/>
            <a:ext cx="4152217" cy="4152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15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 name="TextBox 1">
            <a:extLst>
              <a:ext uri="{FF2B5EF4-FFF2-40B4-BE49-F238E27FC236}">
                <a16:creationId xmlns:a16="http://schemas.microsoft.com/office/drawing/2014/main" id="{9E94D14B-2213-2AE1-B6AA-9412CC6EE9ED}"/>
              </a:ext>
            </a:extLst>
          </p:cNvPr>
          <p:cNvSpPr txBox="1"/>
          <p:nvPr/>
        </p:nvSpPr>
        <p:spPr>
          <a:xfrm>
            <a:off x="403282" y="829171"/>
            <a:ext cx="2653553" cy="646331"/>
          </a:xfrm>
          <a:prstGeom prst="rect">
            <a:avLst/>
          </a:prstGeom>
          <a:noFill/>
        </p:spPr>
        <p:txBody>
          <a:bodyPr wrap="square" rtlCol="0">
            <a:spAutoFit/>
          </a:bodyPr>
          <a:lstStyle/>
          <a:p>
            <a:endParaRPr lang="en-US" dirty="0"/>
          </a:p>
          <a:p>
            <a:endParaRPr lang="en-US" dirty="0"/>
          </a:p>
        </p:txBody>
      </p:sp>
      <p:pic>
        <p:nvPicPr>
          <p:cNvPr id="12" name="Picture 10" descr="Picture 10">
            <a:extLst>
              <a:ext uri="{FF2B5EF4-FFF2-40B4-BE49-F238E27FC236}">
                <a16:creationId xmlns:a16="http://schemas.microsoft.com/office/drawing/2014/main" id="{F25C16F9-8506-BE48-4C4F-E5B14E3DEEF3}"/>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2" name="Picture 21">
            <a:extLst>
              <a:ext uri="{FF2B5EF4-FFF2-40B4-BE49-F238E27FC236}">
                <a16:creationId xmlns:a16="http://schemas.microsoft.com/office/drawing/2014/main" id="{0AD6769F-7BB3-4DCD-6BFE-ABBE6CB4D6A5}"/>
              </a:ext>
            </a:extLst>
          </p:cNvPr>
          <p:cNvPicPr>
            <a:picLocks noChangeAspect="1"/>
          </p:cNvPicPr>
          <p:nvPr/>
        </p:nvPicPr>
        <p:blipFill>
          <a:blip r:embed="rId4"/>
          <a:stretch>
            <a:fillRect/>
          </a:stretch>
        </p:blipFill>
        <p:spPr>
          <a:xfrm>
            <a:off x="1848636" y="131684"/>
            <a:ext cx="8599235" cy="2911575"/>
          </a:xfrm>
          <a:prstGeom prst="rect">
            <a:avLst/>
          </a:prstGeom>
        </p:spPr>
      </p:pic>
      <p:pic>
        <p:nvPicPr>
          <p:cNvPr id="23" name="Google Shape;133;p29">
            <a:extLst>
              <a:ext uri="{FF2B5EF4-FFF2-40B4-BE49-F238E27FC236}">
                <a16:creationId xmlns:a16="http://schemas.microsoft.com/office/drawing/2014/main" id="{B8CF3FEC-C547-D89A-E09D-C17094DDAE0D}"/>
              </a:ext>
            </a:extLst>
          </p:cNvPr>
          <p:cNvPicPr preferRelativeResize="0"/>
          <p:nvPr/>
        </p:nvPicPr>
        <p:blipFill>
          <a:blip r:embed="rId5">
            <a:alphaModFix/>
          </a:blip>
          <a:stretch>
            <a:fillRect/>
          </a:stretch>
        </p:blipFill>
        <p:spPr>
          <a:xfrm>
            <a:off x="4405686" y="136478"/>
            <a:ext cx="3273302" cy="5813562"/>
          </a:xfrm>
          <a:prstGeom prst="rect">
            <a:avLst/>
          </a:prstGeom>
          <a:noFill/>
          <a:ln>
            <a:noFill/>
          </a:ln>
        </p:spPr>
      </p:pic>
      <p:pic>
        <p:nvPicPr>
          <p:cNvPr id="24" name="Picture 4">
            <a:extLst>
              <a:ext uri="{FF2B5EF4-FFF2-40B4-BE49-F238E27FC236}">
                <a16:creationId xmlns:a16="http://schemas.microsoft.com/office/drawing/2014/main" id="{D1AE1118-A926-FBAD-6403-D4F2AD9ED2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3" t="7994" r="1" b="8787"/>
          <a:stretch/>
        </p:blipFill>
        <p:spPr bwMode="auto">
          <a:xfrm>
            <a:off x="329970" y="3682330"/>
            <a:ext cx="11202388" cy="334015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554BC5E-0DC0-A8A9-34E9-E91E46F80345}"/>
              </a:ext>
            </a:extLst>
          </p:cNvPr>
          <p:cNvPicPr>
            <a:picLocks noChangeAspect="1"/>
          </p:cNvPicPr>
          <p:nvPr/>
        </p:nvPicPr>
        <p:blipFill>
          <a:blip r:embed="rId7"/>
          <a:stretch>
            <a:fillRect/>
          </a:stretch>
        </p:blipFill>
        <p:spPr>
          <a:xfrm>
            <a:off x="2419710" y="3057768"/>
            <a:ext cx="1903363" cy="1251329"/>
          </a:xfrm>
          <a:prstGeom prst="rect">
            <a:avLst/>
          </a:prstGeom>
        </p:spPr>
      </p:pic>
      <p:pic>
        <p:nvPicPr>
          <p:cNvPr id="26" name="Picture 2">
            <a:extLst>
              <a:ext uri="{FF2B5EF4-FFF2-40B4-BE49-F238E27FC236}">
                <a16:creationId xmlns:a16="http://schemas.microsoft.com/office/drawing/2014/main" id="{E77AF0F2-1EE5-817C-D487-887C2EEFED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977" y="2960675"/>
            <a:ext cx="2582313" cy="171730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Picture 10">
            <a:extLst>
              <a:ext uri="{FF2B5EF4-FFF2-40B4-BE49-F238E27FC236}">
                <a16:creationId xmlns:a16="http://schemas.microsoft.com/office/drawing/2014/main" id="{4ABA8B00-C367-5846-A15B-54512904F0AB}"/>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28" name="Picture 27" descr="Icon&#10;&#10;Description automatically generated">
            <a:extLst>
              <a:ext uri="{FF2B5EF4-FFF2-40B4-BE49-F238E27FC236}">
                <a16:creationId xmlns:a16="http://schemas.microsoft.com/office/drawing/2014/main" id="{C6B922AB-713A-7FDF-5143-8685E5CFBA4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rot="10800000">
            <a:off x="5845019" y="3918717"/>
            <a:ext cx="606472" cy="611569"/>
          </a:xfrm>
          <a:prstGeom prst="rect">
            <a:avLst/>
          </a:prstGeom>
        </p:spPr>
      </p:pic>
      <p:pic>
        <p:nvPicPr>
          <p:cNvPr id="29" name="Picture 28" descr="Icon&#10;&#10;Description automatically generated">
            <a:extLst>
              <a:ext uri="{FF2B5EF4-FFF2-40B4-BE49-F238E27FC236}">
                <a16:creationId xmlns:a16="http://schemas.microsoft.com/office/drawing/2014/main" id="{05DD8F63-CDB7-4F59-D553-E04AD80760D8}"/>
              </a:ext>
            </a:extLst>
          </p:cNvPr>
          <p:cNvPicPr>
            <a:picLocks noChangeAspect="1"/>
          </p:cNvPicPr>
          <p:nvPr/>
        </p:nvPicPr>
        <p:blipFill>
          <a:blip r:embed="rId9">
            <a:duotone>
              <a:schemeClr val="accent2">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2254504">
            <a:off x="5845019" y="3968866"/>
            <a:ext cx="606472" cy="611569"/>
          </a:xfrm>
          <a:prstGeom prst="rect">
            <a:avLst/>
          </a:prstGeom>
        </p:spPr>
      </p:pic>
      <p:pic>
        <p:nvPicPr>
          <p:cNvPr id="30" name="Picture 29" descr="Icon&#10;&#10;Description automatically generated">
            <a:extLst>
              <a:ext uri="{FF2B5EF4-FFF2-40B4-BE49-F238E27FC236}">
                <a16:creationId xmlns:a16="http://schemas.microsoft.com/office/drawing/2014/main" id="{B6F4A153-D316-BC37-0722-FB5CF7CECBA5}"/>
              </a:ext>
            </a:extLst>
          </p:cNvPr>
          <p:cNvPicPr>
            <a:picLocks noChangeAspect="1"/>
          </p:cNvPicPr>
          <p:nvPr/>
        </p:nvPicPr>
        <p:blipFill>
          <a:blip r:embed="rId9">
            <a:duotone>
              <a:schemeClr val="accent6">
                <a:shade val="45000"/>
                <a:satMod val="135000"/>
              </a:schemeClr>
              <a:prstClr val="white"/>
            </a:duotone>
            <a:extLst>
              <a:ext uri="{837473B0-CC2E-450A-ABE3-18F120FF3D39}">
                <a1611:picAttrSrcUrl xmlns:a1611="http://schemas.microsoft.com/office/drawing/2016/11/main" r:id="rId10"/>
              </a:ext>
            </a:extLst>
          </a:blip>
          <a:stretch>
            <a:fillRect/>
          </a:stretch>
        </p:blipFill>
        <p:spPr>
          <a:xfrm rot="10536866">
            <a:off x="5694419" y="3895021"/>
            <a:ext cx="606472" cy="611569"/>
          </a:xfrm>
          <a:prstGeom prst="rect">
            <a:avLst/>
          </a:prstGeom>
        </p:spPr>
      </p:pic>
      <p:pic>
        <p:nvPicPr>
          <p:cNvPr id="3" name="Picture 2">
            <a:extLst>
              <a:ext uri="{FF2B5EF4-FFF2-40B4-BE49-F238E27FC236}">
                <a16:creationId xmlns:a16="http://schemas.microsoft.com/office/drawing/2014/main" id="{CE25A58A-BCF1-6324-AC95-301BDF35C5BA}"/>
              </a:ext>
            </a:extLst>
          </p:cNvPr>
          <p:cNvPicPr>
            <a:picLocks noChangeAspect="1"/>
          </p:cNvPicPr>
          <p:nvPr/>
        </p:nvPicPr>
        <p:blipFill rotWithShape="1">
          <a:blip r:embed="rId11">
            <a:alphaModFix amt="87000"/>
            <a:extLst>
              <a:ext uri="{BEBA8EAE-BF5A-486C-A8C5-ECC9F3942E4B}">
                <a14:imgProps xmlns:a14="http://schemas.microsoft.com/office/drawing/2010/main">
                  <a14:imgLayer r:embed="rId12">
                    <a14:imgEffect>
                      <a14:saturation sat="66000"/>
                    </a14:imgEffect>
                    <a14:imgEffect>
                      <a14:brightnessContrast contrast="-14000"/>
                    </a14:imgEffect>
                  </a14:imgLayer>
                </a14:imgProps>
              </a:ext>
              <a:ext uri="{837473B0-CC2E-450A-ABE3-18F120FF3D39}">
                <a1611:picAttrSrcUrl xmlns:a1611="http://schemas.microsoft.com/office/drawing/2016/11/main" r:id="rId13"/>
              </a:ext>
            </a:extLst>
          </a:blip>
          <a:srcRect l="7812" t="20122" r="6875"/>
          <a:stretch/>
        </p:blipFill>
        <p:spPr>
          <a:xfrm>
            <a:off x="2284157" y="4798101"/>
            <a:ext cx="7728192" cy="2197979"/>
          </a:xfrm>
          <a:prstGeom prst="rect">
            <a:avLst/>
          </a:prstGeom>
          <a:effectLst>
            <a:glow rad="1187478">
              <a:schemeClr val="tx1">
                <a:alpha val="8000"/>
              </a:schemeClr>
            </a:glow>
            <a:softEdge rad="353238"/>
          </a:effectLst>
        </p:spPr>
      </p:pic>
    </p:spTree>
    <p:extLst>
      <p:ext uri="{BB962C8B-B14F-4D97-AF65-F5344CB8AC3E}">
        <p14:creationId xmlns:p14="http://schemas.microsoft.com/office/powerpoint/2010/main" val="31869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2C194932-C540-1BFD-B78C-6F4ADBE1E821}"/>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4" name="Google Shape;133;p29">
            <a:extLst>
              <a:ext uri="{FF2B5EF4-FFF2-40B4-BE49-F238E27FC236}">
                <a16:creationId xmlns:a16="http://schemas.microsoft.com/office/drawing/2014/main" id="{7DDBD2AA-43B9-D8CE-6E46-32D29F91D931}"/>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5" name="Picture 4">
            <a:extLst>
              <a:ext uri="{FF2B5EF4-FFF2-40B4-BE49-F238E27FC236}">
                <a16:creationId xmlns:a16="http://schemas.microsoft.com/office/drawing/2014/main" id="{FBDDDE2E-74BE-4968-8F9D-FDE9FAF65331}"/>
              </a:ext>
            </a:extLst>
          </p:cNvPr>
          <p:cNvPicPr>
            <a:picLocks noChangeAspect="1"/>
          </p:cNvPicPr>
          <p:nvPr/>
        </p:nvPicPr>
        <p:blipFill>
          <a:blip r:embed="rId5">
            <a:grayscl/>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2513619" y="1174750"/>
            <a:ext cx="5034691" cy="4508500"/>
          </a:xfrm>
          <a:prstGeom prst="rect">
            <a:avLst/>
          </a:prstGeom>
        </p:spPr>
      </p:pic>
    </p:spTree>
    <p:extLst>
      <p:ext uri="{BB962C8B-B14F-4D97-AF65-F5344CB8AC3E}">
        <p14:creationId xmlns:p14="http://schemas.microsoft.com/office/powerpoint/2010/main" val="49922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Picture 10">
            <a:extLst>
              <a:ext uri="{FF2B5EF4-FFF2-40B4-BE49-F238E27FC236}">
                <a16:creationId xmlns:a16="http://schemas.microsoft.com/office/drawing/2014/main" id="{B2F34D84-E1F0-5566-6576-008AEEF469AD}"/>
              </a:ext>
            </a:extLst>
          </p:cNvPr>
          <p:cNvPicPr>
            <a:picLocks noChangeAspect="1"/>
          </p:cNvPicPr>
          <p:nvPr/>
        </p:nvPicPr>
        <p:blipFill>
          <a:blip r:embed="rId3"/>
          <a:srcRect l="30272" t="6539" r="30123" b="37296"/>
          <a:stretch>
            <a:fillRect/>
          </a:stretch>
        </p:blipFill>
        <p:spPr>
          <a:xfrm flipH="1">
            <a:off x="0" y="5951132"/>
            <a:ext cx="1250929" cy="906868"/>
          </a:xfrm>
          <a:prstGeom prst="rect">
            <a:avLst/>
          </a:prstGeom>
          <a:ln w="12700">
            <a:miter lim="400000"/>
          </a:ln>
        </p:spPr>
      </p:pic>
      <p:pic>
        <p:nvPicPr>
          <p:cNvPr id="4" name="Google Shape;133;p29">
            <a:extLst>
              <a:ext uri="{FF2B5EF4-FFF2-40B4-BE49-F238E27FC236}">
                <a16:creationId xmlns:a16="http://schemas.microsoft.com/office/drawing/2014/main" id="{063CB739-86CE-6DB2-B7A1-3C1E3B3CB9DB}"/>
              </a:ext>
            </a:extLst>
          </p:cNvPr>
          <p:cNvPicPr preferRelativeResize="0"/>
          <p:nvPr/>
        </p:nvPicPr>
        <p:blipFill>
          <a:blip r:embed="rId4">
            <a:alphaModFix/>
          </a:blip>
          <a:stretch>
            <a:fillRect/>
          </a:stretch>
        </p:blipFill>
        <p:spPr>
          <a:xfrm>
            <a:off x="8734799" y="137570"/>
            <a:ext cx="3273302" cy="5813562"/>
          </a:xfrm>
          <a:prstGeom prst="rect">
            <a:avLst/>
          </a:prstGeom>
          <a:noFill/>
          <a:ln>
            <a:noFill/>
          </a:ln>
        </p:spPr>
      </p:pic>
      <p:pic>
        <p:nvPicPr>
          <p:cNvPr id="5" name="Picture 2" descr="American Elongated Rear Outlet P-Trap 2 Piece Toilet Kit - - Amazon.com">
            <a:extLst>
              <a:ext uri="{FF2B5EF4-FFF2-40B4-BE49-F238E27FC236}">
                <a16:creationId xmlns:a16="http://schemas.microsoft.com/office/drawing/2014/main" id="{E9FF7EEB-E563-3054-3D5D-B46DB6453EFC}"/>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3659224" y="1300886"/>
            <a:ext cx="2921248" cy="4256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27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5"/>
                                        </p:tgtEl>
                                        <p:attrNameLst>
                                          <p:attrName>r</p:attrName>
                                        </p:attrNameLst>
                                      </p:cBhvr>
                                    </p:animRot>
                                    <p:animRot by="-240000">
                                      <p:cBhvr>
                                        <p:cTn id="15" dur="200" fill="hold">
                                          <p:stCondLst>
                                            <p:cond delay="200"/>
                                          </p:stCondLst>
                                        </p:cTn>
                                        <p:tgtEl>
                                          <p:spTgt spid="5"/>
                                        </p:tgtEl>
                                        <p:attrNameLst>
                                          <p:attrName>r</p:attrName>
                                        </p:attrNameLst>
                                      </p:cBhvr>
                                    </p:animRot>
                                    <p:animRot by="240000">
                                      <p:cBhvr>
                                        <p:cTn id="16" dur="200" fill="hold">
                                          <p:stCondLst>
                                            <p:cond delay="400"/>
                                          </p:stCondLst>
                                        </p:cTn>
                                        <p:tgtEl>
                                          <p:spTgt spid="5"/>
                                        </p:tgtEl>
                                        <p:attrNameLst>
                                          <p:attrName>r</p:attrName>
                                        </p:attrNameLst>
                                      </p:cBhvr>
                                    </p:animRot>
                                    <p:animRot by="-240000">
                                      <p:cBhvr>
                                        <p:cTn id="17" dur="200" fill="hold">
                                          <p:stCondLst>
                                            <p:cond delay="600"/>
                                          </p:stCondLst>
                                        </p:cTn>
                                        <p:tgtEl>
                                          <p:spTgt spid="5"/>
                                        </p:tgtEl>
                                        <p:attrNameLst>
                                          <p:attrName>r</p:attrName>
                                        </p:attrNameLst>
                                      </p:cBhvr>
                                    </p:animRot>
                                    <p:animRot by="120000">
                                      <p:cBhvr>
                                        <p:cTn id="18"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657</TotalTime>
  <Words>1419</Words>
  <Application>Microsoft Macintosh PowerPoint</Application>
  <PresentationFormat>Widescreen</PresentationFormat>
  <Paragraphs>47</Paragraphs>
  <Slides>29</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dc:creator>Jadess Lynn Lowrey</dc:creator>
  <cp:lastModifiedBy>Jadess Lynn Lowrey</cp:lastModifiedBy>
  <cp:revision>10</cp:revision>
  <dcterms:created xsi:type="dcterms:W3CDTF">2023-06-23T16:00:24Z</dcterms:created>
  <dcterms:modified xsi:type="dcterms:W3CDTF">2024-01-08T20:50:43Z</dcterms:modified>
</cp:coreProperties>
</file>